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6" r:id="rId20"/>
  </p:sldIdLst>
  <p:sldSz cx="9144000" cy="5143500" type="screen16x9"/>
  <p:notesSz cx="6858000" cy="9144000"/>
  <p:embeddedFontLst>
    <p:embeddedFont>
      <p:font typeface="Raleway" panose="020B0604020202020204" charset="-52"/>
      <p:regular r:id="rId22"/>
      <p:bold r:id="rId23"/>
      <p:italic r:id="rId24"/>
      <p:boldItalic r:id="rId25"/>
    </p:embeddedFont>
    <p:embeddedFont>
      <p:font typeface="Albert Sans" panose="020B0604020202020204" charset="0"/>
      <p:regular r:id="rId26"/>
      <p:bold r:id="rId27"/>
      <p:italic r:id="rId28"/>
      <p:boldItalic r:id="rId29"/>
    </p:embeddedFont>
    <p:embeddedFont>
      <p:font typeface="Figtree" panose="020B0604020202020204" charset="0"/>
      <p:regular r:id="rId30"/>
      <p:bold r:id="rId31"/>
      <p:italic r:id="rId32"/>
      <p:boldItalic r:id="rId33"/>
    </p:embeddedFont>
    <p:embeddedFont>
      <p:font typeface="Gowun Dodum" panose="020B0604020202020204" charset="-127"/>
      <p:regular r:id="rId34"/>
    </p:embeddedFont>
    <p:embeddedFont>
      <p:font typeface="Signika Negative"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25C13A-DAC6-4AF6-A2D1-03865E6EA3D8}">
  <a:tblStyle styleId="{7925C13A-DAC6-4AF6-A2D1-03865E6EA3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3d5bc270c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3d5bc270c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hyperlink" Target="http://bit.ly/2TtBDfr" TargetMode="External"/><Relationship Id="rId4" Type="http://schemas.openxmlformats.org/officeDocument/2006/relationships/image" Target="../media/image2.png"/><Relationship Id="rId9" Type="http://schemas.openxmlformats.org/officeDocument/2006/relationships/hyperlink" Target="https://bit.ly/3A1uf1Q" TargetMode="Externa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b="4534"/>
          <a:stretch/>
        </p:blipFill>
        <p:spPr>
          <a:xfrm>
            <a:off x="-134400" y="-16150"/>
            <a:ext cx="9412803" cy="5273949"/>
          </a:xfrm>
          <a:prstGeom prst="rect">
            <a:avLst/>
          </a:prstGeom>
          <a:noFill/>
          <a:ln>
            <a:noFill/>
          </a:ln>
        </p:spPr>
      </p:pic>
      <p:pic>
        <p:nvPicPr>
          <p:cNvPr id="10" name="Google Shape;10;p2"/>
          <p:cNvPicPr preferRelativeResize="0"/>
          <p:nvPr/>
        </p:nvPicPr>
        <p:blipFill rotWithShape="1">
          <a:blip r:embed="rId3">
            <a:alphaModFix amt="60000"/>
          </a:blip>
          <a:srcRect l="280" r="-279"/>
          <a:stretch/>
        </p:blipFill>
        <p:spPr>
          <a:xfrm>
            <a:off x="-238875" y="-304800"/>
            <a:ext cx="9621750" cy="4604150"/>
          </a:xfrm>
          <a:prstGeom prst="rect">
            <a:avLst/>
          </a:prstGeom>
          <a:noFill/>
          <a:ln>
            <a:noFill/>
          </a:ln>
        </p:spPr>
      </p:pic>
      <p:sp>
        <p:nvSpPr>
          <p:cNvPr id="11" name="Google Shape;11;p2"/>
          <p:cNvSpPr txBox="1">
            <a:spLocks noGrp="1"/>
          </p:cNvSpPr>
          <p:nvPr>
            <p:ph type="ctrTitle"/>
          </p:nvPr>
        </p:nvSpPr>
        <p:spPr>
          <a:xfrm>
            <a:off x="1677750" y="1748209"/>
            <a:ext cx="5788500" cy="1161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677750" y="3001698"/>
            <a:ext cx="57885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2301888" y="1120500"/>
            <a:ext cx="13126309" cy="3483499"/>
            <a:chOff x="-2301888" y="1120500"/>
            <a:chExt cx="13126309" cy="3483499"/>
          </a:xfrm>
        </p:grpSpPr>
        <p:pic>
          <p:nvPicPr>
            <p:cNvPr id="14" name="Google Shape;14;p2"/>
            <p:cNvPicPr preferRelativeResize="0"/>
            <p:nvPr/>
          </p:nvPicPr>
          <p:blipFill>
            <a:blip r:embed="rId4">
              <a:alphaModFix amt="70000"/>
            </a:blip>
            <a:stretch>
              <a:fillRect/>
            </a:stretch>
          </p:blipFill>
          <p:spPr>
            <a:xfrm>
              <a:off x="-2301888" y="1547500"/>
              <a:ext cx="4589235" cy="3056499"/>
            </a:xfrm>
            <a:prstGeom prst="rect">
              <a:avLst/>
            </a:prstGeom>
            <a:noFill/>
            <a:ln>
              <a:noFill/>
            </a:ln>
          </p:spPr>
        </p:pic>
        <p:pic>
          <p:nvPicPr>
            <p:cNvPr id="15" name="Google Shape;15;p2"/>
            <p:cNvPicPr preferRelativeResize="0"/>
            <p:nvPr/>
          </p:nvPicPr>
          <p:blipFill>
            <a:blip r:embed="rId5">
              <a:alphaModFix amt="80000"/>
            </a:blip>
            <a:stretch>
              <a:fillRect/>
            </a:stretch>
          </p:blipFill>
          <p:spPr>
            <a:xfrm>
              <a:off x="7048975" y="1120500"/>
              <a:ext cx="3775447" cy="3056498"/>
            </a:xfrm>
            <a:prstGeom prst="rect">
              <a:avLst/>
            </a:prstGeom>
            <a:noFill/>
            <a:ln>
              <a:noFill/>
            </a:ln>
          </p:spPr>
        </p:pic>
      </p:grpSp>
      <p:grpSp>
        <p:nvGrpSpPr>
          <p:cNvPr id="16" name="Google Shape;16;p2"/>
          <p:cNvGrpSpPr/>
          <p:nvPr/>
        </p:nvGrpSpPr>
        <p:grpSpPr>
          <a:xfrm>
            <a:off x="-210575" y="2304050"/>
            <a:ext cx="9565148" cy="3087097"/>
            <a:chOff x="-210575" y="2304050"/>
            <a:chExt cx="9565148" cy="3087097"/>
          </a:xfrm>
        </p:grpSpPr>
        <p:pic>
          <p:nvPicPr>
            <p:cNvPr id="17" name="Google Shape;17;p2"/>
            <p:cNvPicPr preferRelativeResize="0"/>
            <p:nvPr/>
          </p:nvPicPr>
          <p:blipFill rotWithShape="1">
            <a:blip r:embed="rId6">
              <a:alphaModFix amt="80000"/>
            </a:blip>
            <a:srcRect b="28698"/>
            <a:stretch/>
          </p:blipFill>
          <p:spPr>
            <a:xfrm>
              <a:off x="-210575" y="2304050"/>
              <a:ext cx="9565148" cy="2953750"/>
            </a:xfrm>
            <a:prstGeom prst="rect">
              <a:avLst/>
            </a:prstGeom>
            <a:noFill/>
            <a:ln>
              <a:noFill/>
            </a:ln>
          </p:spPr>
        </p:pic>
        <p:pic>
          <p:nvPicPr>
            <p:cNvPr id="18" name="Google Shape;18;p2"/>
            <p:cNvPicPr preferRelativeResize="0"/>
            <p:nvPr/>
          </p:nvPicPr>
          <p:blipFill rotWithShape="1">
            <a:blip r:embed="rId7">
              <a:alphaModFix amt="70000"/>
            </a:blip>
            <a:srcRect b="24069"/>
            <a:stretch/>
          </p:blipFill>
          <p:spPr>
            <a:xfrm>
              <a:off x="-78225" y="3532547"/>
              <a:ext cx="9300449" cy="1858600"/>
            </a:xfrm>
            <a:prstGeom prst="rect">
              <a:avLst/>
            </a:prstGeom>
            <a:noFill/>
            <a:ln>
              <a:noFill/>
            </a:ln>
          </p:spPr>
        </p:pic>
      </p:grpSp>
      <p:pic>
        <p:nvPicPr>
          <p:cNvPr id="19" name="Google Shape;19;p2"/>
          <p:cNvPicPr preferRelativeResize="0"/>
          <p:nvPr/>
        </p:nvPicPr>
        <p:blipFill rotWithShape="1">
          <a:blip r:embed="rId8">
            <a:alphaModFix amt="80000"/>
          </a:blip>
          <a:srcRect l="40478" t="69295" r="25982"/>
          <a:stretch/>
        </p:blipFill>
        <p:spPr>
          <a:xfrm rot="7197956">
            <a:off x="7410127" y="55413"/>
            <a:ext cx="1619250" cy="1200125"/>
          </a:xfrm>
          <a:prstGeom prst="rect">
            <a:avLst/>
          </a:prstGeom>
          <a:noFill/>
          <a:ln>
            <a:noFill/>
          </a:ln>
        </p:spPr>
      </p:pic>
      <p:pic>
        <p:nvPicPr>
          <p:cNvPr id="20" name="Google Shape;20;p2"/>
          <p:cNvPicPr preferRelativeResize="0"/>
          <p:nvPr/>
        </p:nvPicPr>
        <p:blipFill rotWithShape="1">
          <a:blip r:embed="rId8">
            <a:alphaModFix amt="80000"/>
          </a:blip>
          <a:srcRect l="40478" t="69295" r="25982"/>
          <a:stretch/>
        </p:blipFill>
        <p:spPr>
          <a:xfrm>
            <a:off x="1159850" y="3209925"/>
            <a:ext cx="1619251" cy="1200127"/>
          </a:xfrm>
          <a:prstGeom prst="rect">
            <a:avLst/>
          </a:prstGeom>
          <a:noFill/>
          <a:ln>
            <a:noFill/>
          </a:ln>
        </p:spPr>
      </p:pic>
      <p:pic>
        <p:nvPicPr>
          <p:cNvPr id="21" name="Google Shape;21;p2"/>
          <p:cNvPicPr preferRelativeResize="0"/>
          <p:nvPr/>
        </p:nvPicPr>
        <p:blipFill>
          <a:blip r:embed="rId9">
            <a:alphaModFix/>
          </a:blip>
          <a:stretch>
            <a:fillRect/>
          </a:stretch>
        </p:blipFill>
        <p:spPr>
          <a:xfrm>
            <a:off x="2779100" y="539500"/>
            <a:ext cx="609599" cy="481199"/>
          </a:xfrm>
          <a:prstGeom prst="rect">
            <a:avLst/>
          </a:prstGeom>
          <a:noFill/>
          <a:ln>
            <a:noFill/>
          </a:ln>
        </p:spPr>
      </p:pic>
      <p:pic>
        <p:nvPicPr>
          <p:cNvPr id="22" name="Google Shape;22;p2"/>
          <p:cNvPicPr preferRelativeResize="0"/>
          <p:nvPr/>
        </p:nvPicPr>
        <p:blipFill>
          <a:blip r:embed="rId10">
            <a:alphaModFix/>
          </a:blip>
          <a:stretch>
            <a:fillRect/>
          </a:stretch>
        </p:blipFill>
        <p:spPr>
          <a:xfrm>
            <a:off x="688000" y="161350"/>
            <a:ext cx="2091101" cy="2105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_ONLY_1_1_1_1">
    <p:spTree>
      <p:nvGrpSpPr>
        <p:cNvPr id="1" name="Shape 138"/>
        <p:cNvGrpSpPr/>
        <p:nvPr/>
      </p:nvGrpSpPr>
      <p:grpSpPr>
        <a:xfrm>
          <a:off x="0" y="0"/>
          <a:ext cx="0" cy="0"/>
          <a:chOff x="0" y="0"/>
          <a:chExt cx="0" cy="0"/>
        </a:xfrm>
      </p:grpSpPr>
      <p:pic>
        <p:nvPicPr>
          <p:cNvPr id="139" name="Google Shape;139;p13"/>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140" name="Google Shape;140;p13"/>
          <p:cNvGrpSpPr/>
          <p:nvPr/>
        </p:nvGrpSpPr>
        <p:grpSpPr>
          <a:xfrm>
            <a:off x="-238875" y="-84425"/>
            <a:ext cx="9621750" cy="6214278"/>
            <a:chOff x="-238875" y="-84425"/>
            <a:chExt cx="9621750" cy="6214278"/>
          </a:xfrm>
        </p:grpSpPr>
        <p:pic>
          <p:nvPicPr>
            <p:cNvPr id="141" name="Google Shape;141;p13"/>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142" name="Google Shape;142;p13"/>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143" name="Google Shape;143;p13"/>
          <p:cNvGrpSpPr/>
          <p:nvPr/>
        </p:nvGrpSpPr>
        <p:grpSpPr>
          <a:xfrm>
            <a:off x="-309950" y="3218450"/>
            <a:ext cx="9763901" cy="2610850"/>
            <a:chOff x="-309950" y="3218450"/>
            <a:chExt cx="9763901" cy="2610850"/>
          </a:xfrm>
        </p:grpSpPr>
        <p:pic>
          <p:nvPicPr>
            <p:cNvPr id="144" name="Google Shape;144;p13"/>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145" name="Google Shape;145;p13"/>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pic>
        <p:nvPicPr>
          <p:cNvPr id="146" name="Google Shape;146;p13"/>
          <p:cNvPicPr preferRelativeResize="0"/>
          <p:nvPr/>
        </p:nvPicPr>
        <p:blipFill>
          <a:blip r:embed="rId7">
            <a:alphaModFix/>
          </a:blip>
          <a:stretch>
            <a:fillRect/>
          </a:stretch>
        </p:blipFill>
        <p:spPr>
          <a:xfrm>
            <a:off x="278175" y="3514175"/>
            <a:ext cx="280800" cy="221649"/>
          </a:xfrm>
          <a:prstGeom prst="rect">
            <a:avLst/>
          </a:prstGeom>
          <a:noFill/>
          <a:ln>
            <a:noFill/>
          </a:ln>
        </p:spPr>
      </p:pic>
      <p:sp>
        <p:nvSpPr>
          <p:cNvPr id="147" name="Google Shape;147;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48" name="Google Shape;148;p13"/>
          <p:cNvGrpSpPr/>
          <p:nvPr/>
        </p:nvGrpSpPr>
        <p:grpSpPr>
          <a:xfrm>
            <a:off x="-1239550" y="-617550"/>
            <a:ext cx="11200774" cy="3007026"/>
            <a:chOff x="-1239550" y="-617550"/>
            <a:chExt cx="11200774" cy="3007026"/>
          </a:xfrm>
        </p:grpSpPr>
        <p:pic>
          <p:nvPicPr>
            <p:cNvPr id="149" name="Google Shape;149;p13"/>
            <p:cNvPicPr preferRelativeResize="0"/>
            <p:nvPr/>
          </p:nvPicPr>
          <p:blipFill rotWithShape="1">
            <a:blip r:embed="rId8">
              <a:alphaModFix amt="70000"/>
            </a:blip>
            <a:srcRect l="65110" t="24361" b="15972"/>
            <a:stretch/>
          </p:blipFill>
          <p:spPr>
            <a:xfrm rot="1622227">
              <a:off x="-776273" y="-347387"/>
              <a:ext cx="1781698" cy="2466699"/>
            </a:xfrm>
            <a:prstGeom prst="rect">
              <a:avLst/>
            </a:prstGeom>
            <a:noFill/>
            <a:ln>
              <a:noFill/>
            </a:ln>
          </p:spPr>
        </p:pic>
        <p:pic>
          <p:nvPicPr>
            <p:cNvPr id="150" name="Google Shape;150;p13"/>
            <p:cNvPicPr preferRelativeResize="0"/>
            <p:nvPr/>
          </p:nvPicPr>
          <p:blipFill rotWithShape="1">
            <a:blip r:embed="rId9">
              <a:alphaModFix/>
            </a:blip>
            <a:srcRect l="65884" t="43072" b="29149"/>
            <a:stretch/>
          </p:blipFill>
          <p:spPr>
            <a:xfrm flipH="1">
              <a:off x="7793723" y="-457200"/>
              <a:ext cx="2167501" cy="1428748"/>
            </a:xfrm>
            <a:prstGeom prst="rect">
              <a:avLst/>
            </a:prstGeom>
            <a:noFill/>
            <a:ln>
              <a:noFill/>
            </a:ln>
          </p:spPr>
        </p:pic>
      </p:grpSp>
      <p:sp>
        <p:nvSpPr>
          <p:cNvPr id="151" name="Google Shape;151;p13"/>
          <p:cNvSpPr txBox="1">
            <a:spLocks noGrp="1"/>
          </p:cNvSpPr>
          <p:nvPr>
            <p:ph type="subTitle" idx="1"/>
          </p:nvPr>
        </p:nvSpPr>
        <p:spPr>
          <a:xfrm>
            <a:off x="975900" y="1613575"/>
            <a:ext cx="7192200" cy="200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52"/>
        <p:cNvGrpSpPr/>
        <p:nvPr/>
      </p:nvGrpSpPr>
      <p:grpSpPr>
        <a:xfrm>
          <a:off x="0" y="0"/>
          <a:ext cx="0" cy="0"/>
          <a:chOff x="0" y="0"/>
          <a:chExt cx="0" cy="0"/>
        </a:xfrm>
      </p:grpSpPr>
      <p:pic>
        <p:nvPicPr>
          <p:cNvPr id="153" name="Google Shape;153;p14"/>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154" name="Google Shape;154;p14"/>
          <p:cNvGrpSpPr/>
          <p:nvPr/>
        </p:nvGrpSpPr>
        <p:grpSpPr>
          <a:xfrm>
            <a:off x="-238875" y="-84425"/>
            <a:ext cx="9621750" cy="6214278"/>
            <a:chOff x="-238875" y="-84425"/>
            <a:chExt cx="9621750" cy="6214278"/>
          </a:xfrm>
        </p:grpSpPr>
        <p:pic>
          <p:nvPicPr>
            <p:cNvPr id="155" name="Google Shape;155;p14"/>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156" name="Google Shape;156;p14"/>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sp>
        <p:nvSpPr>
          <p:cNvPr id="157" name="Google Shape;157;p14"/>
          <p:cNvSpPr txBox="1">
            <a:spLocks noGrp="1"/>
          </p:cNvSpPr>
          <p:nvPr>
            <p:ph type="body" idx="1"/>
          </p:nvPr>
        </p:nvSpPr>
        <p:spPr>
          <a:xfrm>
            <a:off x="726450" y="1782150"/>
            <a:ext cx="4383900" cy="2151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Nunito"/>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
        <p:nvSpPr>
          <p:cNvPr id="158" name="Google Shape;158;p14"/>
          <p:cNvSpPr>
            <a:spLocks noGrp="1"/>
          </p:cNvSpPr>
          <p:nvPr>
            <p:ph type="pic" idx="2"/>
          </p:nvPr>
        </p:nvSpPr>
        <p:spPr>
          <a:xfrm>
            <a:off x="5361900" y="1327050"/>
            <a:ext cx="3062100" cy="3062100"/>
          </a:xfrm>
          <a:prstGeom prst="ellipse">
            <a:avLst/>
          </a:prstGeom>
          <a:noFill/>
          <a:ln>
            <a:noFill/>
          </a:ln>
        </p:spPr>
      </p:sp>
      <p:pic>
        <p:nvPicPr>
          <p:cNvPr id="159" name="Google Shape;159;p14"/>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160" name="Google Shape;160;p14"/>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nvGrpSpPr>
          <p:cNvPr id="161" name="Google Shape;161;p14"/>
          <p:cNvGrpSpPr/>
          <p:nvPr/>
        </p:nvGrpSpPr>
        <p:grpSpPr>
          <a:xfrm>
            <a:off x="-1239550" y="-1165501"/>
            <a:ext cx="11422553" cy="3554977"/>
            <a:chOff x="-1239550" y="-1165501"/>
            <a:chExt cx="11422553" cy="3554977"/>
          </a:xfrm>
        </p:grpSpPr>
        <p:pic>
          <p:nvPicPr>
            <p:cNvPr id="162" name="Google Shape;162;p14"/>
            <p:cNvPicPr preferRelativeResize="0"/>
            <p:nvPr/>
          </p:nvPicPr>
          <p:blipFill rotWithShape="1">
            <a:blip r:embed="rId7">
              <a:alphaModFix amt="70000"/>
            </a:blip>
            <a:srcRect r="55146" b="22360"/>
            <a:stretch/>
          </p:blipFill>
          <p:spPr>
            <a:xfrm rot="-3177234">
              <a:off x="7586750" y="-815728"/>
              <a:ext cx="2058402" cy="2372978"/>
            </a:xfrm>
            <a:prstGeom prst="rect">
              <a:avLst/>
            </a:prstGeom>
            <a:noFill/>
            <a:ln>
              <a:noFill/>
            </a:ln>
          </p:spPr>
        </p:pic>
        <p:pic>
          <p:nvPicPr>
            <p:cNvPr id="163" name="Google Shape;163;p14"/>
            <p:cNvPicPr preferRelativeResize="0"/>
            <p:nvPr/>
          </p:nvPicPr>
          <p:blipFill rotWithShape="1">
            <a:blip r:embed="rId8">
              <a:alphaModFix amt="70000"/>
            </a:blip>
            <a:srcRect l="65110" t="24361" b="15972"/>
            <a:stretch/>
          </p:blipFill>
          <p:spPr>
            <a:xfrm rot="1622227">
              <a:off x="-776273" y="-347387"/>
              <a:ext cx="1781698" cy="2466699"/>
            </a:xfrm>
            <a:prstGeom prst="rect">
              <a:avLst/>
            </a:prstGeom>
            <a:noFill/>
            <a:ln>
              <a:noFill/>
            </a:ln>
          </p:spPr>
        </p:pic>
      </p:grpSp>
      <p:sp>
        <p:nvSpPr>
          <p:cNvPr id="164" name="Google Shape;16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65"/>
        <p:cNvGrpSpPr/>
        <p:nvPr/>
      </p:nvGrpSpPr>
      <p:grpSpPr>
        <a:xfrm>
          <a:off x="0" y="0"/>
          <a:ext cx="0" cy="0"/>
          <a:chOff x="0" y="0"/>
          <a:chExt cx="0" cy="0"/>
        </a:xfrm>
      </p:grpSpPr>
      <p:pic>
        <p:nvPicPr>
          <p:cNvPr id="166" name="Google Shape;166;p15"/>
          <p:cNvPicPr preferRelativeResize="0"/>
          <p:nvPr/>
        </p:nvPicPr>
        <p:blipFill rotWithShape="1">
          <a:blip r:embed="rId2">
            <a:alphaModFix/>
          </a:blip>
          <a:srcRect/>
          <a:stretch/>
        </p:blipFill>
        <p:spPr>
          <a:xfrm>
            <a:off x="-134401" y="-16150"/>
            <a:ext cx="9412803" cy="5524500"/>
          </a:xfrm>
          <a:prstGeom prst="rect">
            <a:avLst/>
          </a:prstGeom>
          <a:noFill/>
          <a:ln>
            <a:noFill/>
          </a:ln>
        </p:spPr>
      </p:pic>
      <p:pic>
        <p:nvPicPr>
          <p:cNvPr id="167" name="Google Shape;167;p15"/>
          <p:cNvPicPr preferRelativeResize="0"/>
          <p:nvPr/>
        </p:nvPicPr>
        <p:blipFill rotWithShape="1">
          <a:blip r:embed="rId3">
            <a:alphaModFix amt="60000"/>
          </a:blip>
          <a:srcRect t="32014"/>
          <a:stretch/>
        </p:blipFill>
        <p:spPr>
          <a:xfrm>
            <a:off x="-238875" y="-152400"/>
            <a:ext cx="9621750" cy="3130076"/>
          </a:xfrm>
          <a:prstGeom prst="rect">
            <a:avLst/>
          </a:prstGeom>
          <a:noFill/>
          <a:ln>
            <a:noFill/>
          </a:ln>
        </p:spPr>
      </p:pic>
      <p:grpSp>
        <p:nvGrpSpPr>
          <p:cNvPr id="168" name="Google Shape;168;p15"/>
          <p:cNvGrpSpPr/>
          <p:nvPr/>
        </p:nvGrpSpPr>
        <p:grpSpPr>
          <a:xfrm>
            <a:off x="-309950" y="2127050"/>
            <a:ext cx="9763901" cy="4002802"/>
            <a:chOff x="-309950" y="2127050"/>
            <a:chExt cx="9763901" cy="4002802"/>
          </a:xfrm>
        </p:grpSpPr>
        <p:pic>
          <p:nvPicPr>
            <p:cNvPr id="169" name="Google Shape;169;p15"/>
            <p:cNvPicPr preferRelativeResize="0"/>
            <p:nvPr/>
          </p:nvPicPr>
          <p:blipFill>
            <a:blip r:embed="rId4">
              <a:alphaModFix amt="20000"/>
            </a:blip>
            <a:stretch>
              <a:fillRect/>
            </a:stretch>
          </p:blipFill>
          <p:spPr>
            <a:xfrm>
              <a:off x="-238875" y="2127050"/>
              <a:ext cx="9621750" cy="4002802"/>
            </a:xfrm>
            <a:prstGeom prst="rect">
              <a:avLst/>
            </a:prstGeom>
            <a:noFill/>
            <a:ln>
              <a:noFill/>
            </a:ln>
          </p:spPr>
        </p:pic>
        <p:pic>
          <p:nvPicPr>
            <p:cNvPr id="170" name="Google Shape;170;p15"/>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171" name="Google Shape;171;p15"/>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grpSp>
        <p:nvGrpSpPr>
          <p:cNvPr id="172" name="Google Shape;172;p15"/>
          <p:cNvGrpSpPr/>
          <p:nvPr/>
        </p:nvGrpSpPr>
        <p:grpSpPr>
          <a:xfrm>
            <a:off x="-613413" y="1435826"/>
            <a:ext cx="10309527" cy="3505201"/>
            <a:chOff x="-613413" y="1435826"/>
            <a:chExt cx="10309527" cy="3505201"/>
          </a:xfrm>
        </p:grpSpPr>
        <p:pic>
          <p:nvPicPr>
            <p:cNvPr id="173" name="Google Shape;173;p15"/>
            <p:cNvPicPr preferRelativeResize="0"/>
            <p:nvPr/>
          </p:nvPicPr>
          <p:blipFill rotWithShape="1">
            <a:blip r:embed="rId7">
              <a:alphaModFix amt="80000"/>
            </a:blip>
            <a:srcRect l="40478" t="69295" r="25982"/>
            <a:stretch/>
          </p:blipFill>
          <p:spPr>
            <a:xfrm rot="5400000">
              <a:off x="8286425" y="1645388"/>
              <a:ext cx="1619251" cy="1200127"/>
            </a:xfrm>
            <a:prstGeom prst="rect">
              <a:avLst/>
            </a:prstGeom>
            <a:noFill/>
            <a:ln>
              <a:noFill/>
            </a:ln>
          </p:spPr>
        </p:pic>
        <p:pic>
          <p:nvPicPr>
            <p:cNvPr id="174" name="Google Shape;174;p15"/>
            <p:cNvPicPr preferRelativeResize="0"/>
            <p:nvPr/>
          </p:nvPicPr>
          <p:blipFill rotWithShape="1">
            <a:blip r:embed="rId7">
              <a:alphaModFix amt="80000"/>
            </a:blip>
            <a:srcRect l="40478" t="69295" r="25982"/>
            <a:stretch/>
          </p:blipFill>
          <p:spPr>
            <a:xfrm rot="5400000">
              <a:off x="-822975" y="3531338"/>
              <a:ext cx="1619251" cy="1200127"/>
            </a:xfrm>
            <a:prstGeom prst="rect">
              <a:avLst/>
            </a:prstGeom>
            <a:noFill/>
            <a:ln>
              <a:noFill/>
            </a:ln>
          </p:spPr>
        </p:pic>
      </p:grpSp>
      <p:sp>
        <p:nvSpPr>
          <p:cNvPr id="175" name="Google Shape;175;p15"/>
          <p:cNvSpPr txBox="1">
            <a:spLocks noGrp="1"/>
          </p:cNvSpPr>
          <p:nvPr>
            <p:ph type="subTitle" idx="1"/>
          </p:nvPr>
        </p:nvSpPr>
        <p:spPr>
          <a:xfrm>
            <a:off x="5639575" y="2439075"/>
            <a:ext cx="2791200" cy="107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6" name="Google Shape;176;p15"/>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pic>
        <p:nvPicPr>
          <p:cNvPr id="177" name="Google Shape;177;p15"/>
          <p:cNvPicPr preferRelativeResize="0"/>
          <p:nvPr/>
        </p:nvPicPr>
        <p:blipFill rotWithShape="1">
          <a:blip r:embed="rId8">
            <a:alphaModFix amt="70000"/>
          </a:blip>
          <a:srcRect t="14822" r="53808" b="20477"/>
          <a:stretch/>
        </p:blipFill>
        <p:spPr>
          <a:xfrm rot="-3177229">
            <a:off x="7778374" y="-488677"/>
            <a:ext cx="2119801" cy="197757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4"/>
        <p:cNvGrpSpPr/>
        <p:nvPr/>
      </p:nvGrpSpPr>
      <p:grpSpPr>
        <a:xfrm>
          <a:off x="0" y="0"/>
          <a:ext cx="0" cy="0"/>
          <a:chOff x="0" y="0"/>
          <a:chExt cx="0" cy="0"/>
        </a:xfrm>
      </p:grpSpPr>
      <p:pic>
        <p:nvPicPr>
          <p:cNvPr id="205" name="Google Shape;205;p18"/>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206" name="Google Shape;206;p18"/>
          <p:cNvGrpSpPr/>
          <p:nvPr/>
        </p:nvGrpSpPr>
        <p:grpSpPr>
          <a:xfrm>
            <a:off x="-238875" y="-84425"/>
            <a:ext cx="9621750" cy="6214278"/>
            <a:chOff x="-238875" y="-84425"/>
            <a:chExt cx="9621750" cy="6214278"/>
          </a:xfrm>
        </p:grpSpPr>
        <p:pic>
          <p:nvPicPr>
            <p:cNvPr id="207" name="Google Shape;207;p18"/>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208" name="Google Shape;208;p18"/>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209" name="Google Shape;209;p18"/>
          <p:cNvGrpSpPr/>
          <p:nvPr/>
        </p:nvGrpSpPr>
        <p:grpSpPr>
          <a:xfrm>
            <a:off x="-309950" y="3218450"/>
            <a:ext cx="9763901" cy="2610850"/>
            <a:chOff x="-309950" y="3218450"/>
            <a:chExt cx="9763901" cy="2610850"/>
          </a:xfrm>
        </p:grpSpPr>
        <p:pic>
          <p:nvPicPr>
            <p:cNvPr id="210" name="Google Shape;210;p18"/>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211" name="Google Shape;211;p18"/>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sp>
        <p:nvSpPr>
          <p:cNvPr id="212" name="Google Shape;212;p18"/>
          <p:cNvSpPr txBox="1">
            <a:spLocks noGrp="1"/>
          </p:cNvSpPr>
          <p:nvPr>
            <p:ph type="subTitle" idx="1"/>
          </p:nvPr>
        </p:nvSpPr>
        <p:spPr>
          <a:xfrm>
            <a:off x="720000" y="2890298"/>
            <a:ext cx="2641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8"/>
          <p:cNvSpPr txBox="1">
            <a:spLocks noGrp="1"/>
          </p:cNvSpPr>
          <p:nvPr>
            <p:ph type="subTitle" idx="2"/>
          </p:nvPr>
        </p:nvSpPr>
        <p:spPr>
          <a:xfrm>
            <a:off x="3251100" y="3598998"/>
            <a:ext cx="2641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8"/>
          <p:cNvSpPr txBox="1">
            <a:spLocks noGrp="1"/>
          </p:cNvSpPr>
          <p:nvPr>
            <p:ph type="subTitle" idx="3"/>
          </p:nvPr>
        </p:nvSpPr>
        <p:spPr>
          <a:xfrm>
            <a:off x="5788975" y="2890298"/>
            <a:ext cx="2641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18"/>
          <p:cNvSpPr txBox="1">
            <a:spLocks noGrp="1"/>
          </p:cNvSpPr>
          <p:nvPr>
            <p:ph type="subTitle" idx="4"/>
          </p:nvPr>
        </p:nvSpPr>
        <p:spPr>
          <a:xfrm>
            <a:off x="720000" y="2524497"/>
            <a:ext cx="26418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6" name="Google Shape;216;p18"/>
          <p:cNvSpPr txBox="1">
            <a:spLocks noGrp="1"/>
          </p:cNvSpPr>
          <p:nvPr>
            <p:ph type="subTitle" idx="5"/>
          </p:nvPr>
        </p:nvSpPr>
        <p:spPr>
          <a:xfrm>
            <a:off x="5788975" y="2524497"/>
            <a:ext cx="26418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7" name="Google Shape;217;p18"/>
          <p:cNvSpPr txBox="1">
            <a:spLocks noGrp="1"/>
          </p:cNvSpPr>
          <p:nvPr>
            <p:ph type="subTitle" idx="6"/>
          </p:nvPr>
        </p:nvSpPr>
        <p:spPr>
          <a:xfrm>
            <a:off x="3251100" y="3233197"/>
            <a:ext cx="26418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8" name="Google Shape;218;p18"/>
          <p:cNvGrpSpPr/>
          <p:nvPr/>
        </p:nvGrpSpPr>
        <p:grpSpPr>
          <a:xfrm>
            <a:off x="-1239550" y="-1165501"/>
            <a:ext cx="11422553" cy="3554977"/>
            <a:chOff x="-1239550" y="-1165501"/>
            <a:chExt cx="11422553" cy="3554977"/>
          </a:xfrm>
        </p:grpSpPr>
        <p:pic>
          <p:nvPicPr>
            <p:cNvPr id="219" name="Google Shape;219;p18"/>
            <p:cNvPicPr preferRelativeResize="0"/>
            <p:nvPr/>
          </p:nvPicPr>
          <p:blipFill rotWithShape="1">
            <a:blip r:embed="rId7">
              <a:alphaModFix amt="70000"/>
            </a:blip>
            <a:srcRect r="55146" b="22360"/>
            <a:stretch/>
          </p:blipFill>
          <p:spPr>
            <a:xfrm rot="-3177234">
              <a:off x="7586750" y="-815728"/>
              <a:ext cx="2058402" cy="2372978"/>
            </a:xfrm>
            <a:prstGeom prst="rect">
              <a:avLst/>
            </a:prstGeom>
            <a:noFill/>
            <a:ln>
              <a:noFill/>
            </a:ln>
          </p:spPr>
        </p:pic>
        <p:pic>
          <p:nvPicPr>
            <p:cNvPr id="220" name="Google Shape;220;p18"/>
            <p:cNvPicPr preferRelativeResize="0"/>
            <p:nvPr/>
          </p:nvPicPr>
          <p:blipFill rotWithShape="1">
            <a:blip r:embed="rId8">
              <a:alphaModFix amt="70000"/>
            </a:blip>
            <a:srcRect l="65110" t="24361" b="15972"/>
            <a:stretch/>
          </p:blipFill>
          <p:spPr>
            <a:xfrm rot="1622227">
              <a:off x="-776273" y="-347387"/>
              <a:ext cx="1781698" cy="2466699"/>
            </a:xfrm>
            <a:prstGeom prst="rect">
              <a:avLst/>
            </a:prstGeom>
            <a:noFill/>
            <a:ln>
              <a:noFill/>
            </a:ln>
          </p:spPr>
        </p:pic>
      </p:grpSp>
      <p:sp>
        <p:nvSpPr>
          <p:cNvPr id="221" name="Google Shape;221;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222" name="Google Shape;222;p18"/>
          <p:cNvPicPr preferRelativeResize="0"/>
          <p:nvPr/>
        </p:nvPicPr>
        <p:blipFill>
          <a:blip r:embed="rId9">
            <a:alphaModFix/>
          </a:blip>
          <a:stretch>
            <a:fillRect/>
          </a:stretch>
        </p:blipFill>
        <p:spPr>
          <a:xfrm>
            <a:off x="8592600" y="3740750"/>
            <a:ext cx="280800" cy="2216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223"/>
        <p:cNvGrpSpPr/>
        <p:nvPr/>
      </p:nvGrpSpPr>
      <p:grpSpPr>
        <a:xfrm>
          <a:off x="0" y="0"/>
          <a:ext cx="0" cy="0"/>
          <a:chOff x="0" y="0"/>
          <a:chExt cx="0" cy="0"/>
        </a:xfrm>
      </p:grpSpPr>
      <p:pic>
        <p:nvPicPr>
          <p:cNvPr id="224" name="Google Shape;224;p19"/>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225" name="Google Shape;225;p19"/>
          <p:cNvGrpSpPr/>
          <p:nvPr/>
        </p:nvGrpSpPr>
        <p:grpSpPr>
          <a:xfrm>
            <a:off x="-238875" y="-133350"/>
            <a:ext cx="9621750" cy="5371425"/>
            <a:chOff x="-238875" y="-133350"/>
            <a:chExt cx="9621750" cy="5371425"/>
          </a:xfrm>
        </p:grpSpPr>
        <p:pic>
          <p:nvPicPr>
            <p:cNvPr id="226" name="Google Shape;226;p19"/>
            <p:cNvPicPr preferRelativeResize="0"/>
            <p:nvPr/>
          </p:nvPicPr>
          <p:blipFill rotWithShape="1">
            <a:blip r:embed="rId3">
              <a:alphaModFix amt="50000"/>
            </a:blip>
            <a:srcRect t="32427"/>
            <a:stretch/>
          </p:blipFill>
          <p:spPr>
            <a:xfrm>
              <a:off x="-238875" y="-133350"/>
              <a:ext cx="9621750" cy="3111025"/>
            </a:xfrm>
            <a:prstGeom prst="rect">
              <a:avLst/>
            </a:prstGeom>
            <a:noFill/>
            <a:ln>
              <a:noFill/>
            </a:ln>
          </p:spPr>
        </p:pic>
        <p:pic>
          <p:nvPicPr>
            <p:cNvPr id="227" name="Google Shape;227;p19"/>
            <p:cNvPicPr preferRelativeResize="0"/>
            <p:nvPr/>
          </p:nvPicPr>
          <p:blipFill rotWithShape="1">
            <a:blip r:embed="rId4">
              <a:alphaModFix amt="20000"/>
            </a:blip>
            <a:srcRect b="22281"/>
            <a:stretch/>
          </p:blipFill>
          <p:spPr>
            <a:xfrm>
              <a:off x="-238875" y="2127050"/>
              <a:ext cx="9621750" cy="3111025"/>
            </a:xfrm>
            <a:prstGeom prst="rect">
              <a:avLst/>
            </a:prstGeom>
            <a:noFill/>
            <a:ln>
              <a:noFill/>
            </a:ln>
          </p:spPr>
        </p:pic>
      </p:grpSp>
      <p:pic>
        <p:nvPicPr>
          <p:cNvPr id="228" name="Google Shape;228;p19"/>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229" name="Google Shape;229;p19"/>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sp>
        <p:nvSpPr>
          <p:cNvPr id="230" name="Google Shape;230;p19"/>
          <p:cNvSpPr txBox="1">
            <a:spLocks noGrp="1"/>
          </p:cNvSpPr>
          <p:nvPr>
            <p:ph type="subTitle" idx="1"/>
          </p:nvPr>
        </p:nvSpPr>
        <p:spPr>
          <a:xfrm>
            <a:off x="1287813" y="2195658"/>
            <a:ext cx="246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19"/>
          <p:cNvSpPr txBox="1">
            <a:spLocks noGrp="1"/>
          </p:cNvSpPr>
          <p:nvPr>
            <p:ph type="subTitle" idx="2"/>
          </p:nvPr>
        </p:nvSpPr>
        <p:spPr>
          <a:xfrm>
            <a:off x="5390188" y="2195659"/>
            <a:ext cx="246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9"/>
          <p:cNvSpPr txBox="1">
            <a:spLocks noGrp="1"/>
          </p:cNvSpPr>
          <p:nvPr>
            <p:ph type="subTitle" idx="3"/>
          </p:nvPr>
        </p:nvSpPr>
        <p:spPr>
          <a:xfrm>
            <a:off x="1287813" y="3865708"/>
            <a:ext cx="246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9"/>
          <p:cNvSpPr txBox="1">
            <a:spLocks noGrp="1"/>
          </p:cNvSpPr>
          <p:nvPr>
            <p:ph type="subTitle" idx="4"/>
          </p:nvPr>
        </p:nvSpPr>
        <p:spPr>
          <a:xfrm>
            <a:off x="5390188" y="3865709"/>
            <a:ext cx="246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9"/>
          <p:cNvSpPr txBox="1">
            <a:spLocks noGrp="1"/>
          </p:cNvSpPr>
          <p:nvPr>
            <p:ph type="title" hasCustomPrompt="1"/>
          </p:nvPr>
        </p:nvSpPr>
        <p:spPr>
          <a:xfrm>
            <a:off x="2154063" y="1270575"/>
            <a:ext cx="7335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9"/>
          <p:cNvSpPr txBox="1">
            <a:spLocks noGrp="1"/>
          </p:cNvSpPr>
          <p:nvPr>
            <p:ph type="title" idx="5" hasCustomPrompt="1"/>
          </p:nvPr>
        </p:nvSpPr>
        <p:spPr>
          <a:xfrm>
            <a:off x="2155113" y="2939450"/>
            <a:ext cx="7314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9"/>
          <p:cNvSpPr txBox="1">
            <a:spLocks noGrp="1"/>
          </p:cNvSpPr>
          <p:nvPr>
            <p:ph type="title" idx="6" hasCustomPrompt="1"/>
          </p:nvPr>
        </p:nvSpPr>
        <p:spPr>
          <a:xfrm>
            <a:off x="6257488" y="1271389"/>
            <a:ext cx="731400" cy="57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9"/>
          <p:cNvSpPr txBox="1">
            <a:spLocks noGrp="1"/>
          </p:cNvSpPr>
          <p:nvPr>
            <p:ph type="title" idx="7" hasCustomPrompt="1"/>
          </p:nvPr>
        </p:nvSpPr>
        <p:spPr>
          <a:xfrm>
            <a:off x="6257488" y="2939452"/>
            <a:ext cx="7314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9"/>
          <p:cNvSpPr txBox="1">
            <a:spLocks noGrp="1"/>
          </p:cNvSpPr>
          <p:nvPr>
            <p:ph type="subTitle" idx="8"/>
          </p:nvPr>
        </p:nvSpPr>
        <p:spPr>
          <a:xfrm>
            <a:off x="1287813" y="1841850"/>
            <a:ext cx="24660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9" name="Google Shape;239;p19"/>
          <p:cNvSpPr txBox="1">
            <a:spLocks noGrp="1"/>
          </p:cNvSpPr>
          <p:nvPr>
            <p:ph type="subTitle" idx="9"/>
          </p:nvPr>
        </p:nvSpPr>
        <p:spPr>
          <a:xfrm>
            <a:off x="1287813" y="3512151"/>
            <a:ext cx="24660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0" name="Google Shape;240;p19"/>
          <p:cNvSpPr txBox="1">
            <a:spLocks noGrp="1"/>
          </p:cNvSpPr>
          <p:nvPr>
            <p:ph type="subTitle" idx="13"/>
          </p:nvPr>
        </p:nvSpPr>
        <p:spPr>
          <a:xfrm>
            <a:off x="5390188" y="1841850"/>
            <a:ext cx="24660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1" name="Google Shape;241;p19"/>
          <p:cNvSpPr txBox="1">
            <a:spLocks noGrp="1"/>
          </p:cNvSpPr>
          <p:nvPr>
            <p:ph type="subTitle" idx="14"/>
          </p:nvPr>
        </p:nvSpPr>
        <p:spPr>
          <a:xfrm>
            <a:off x="5390188" y="3512150"/>
            <a:ext cx="24660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42" name="Google Shape;242;p19"/>
          <p:cNvGrpSpPr/>
          <p:nvPr/>
        </p:nvGrpSpPr>
        <p:grpSpPr>
          <a:xfrm>
            <a:off x="-1263774" y="-728049"/>
            <a:ext cx="10618347" cy="2983675"/>
            <a:chOff x="-1263774" y="-728049"/>
            <a:chExt cx="10618347" cy="2983675"/>
          </a:xfrm>
        </p:grpSpPr>
        <p:pic>
          <p:nvPicPr>
            <p:cNvPr id="243" name="Google Shape;243;p19"/>
            <p:cNvPicPr preferRelativeResize="0"/>
            <p:nvPr/>
          </p:nvPicPr>
          <p:blipFill rotWithShape="1">
            <a:blip r:embed="rId7">
              <a:alphaModFix amt="70000"/>
            </a:blip>
            <a:srcRect t="41020" r="63224"/>
            <a:stretch/>
          </p:blipFill>
          <p:spPr>
            <a:xfrm>
              <a:off x="7744973" y="-114300"/>
              <a:ext cx="1609600" cy="2089801"/>
            </a:xfrm>
            <a:prstGeom prst="rect">
              <a:avLst/>
            </a:prstGeom>
            <a:noFill/>
            <a:ln>
              <a:noFill/>
            </a:ln>
          </p:spPr>
        </p:pic>
        <p:pic>
          <p:nvPicPr>
            <p:cNvPr id="244" name="Google Shape;244;p19"/>
            <p:cNvPicPr preferRelativeResize="0"/>
            <p:nvPr/>
          </p:nvPicPr>
          <p:blipFill rotWithShape="1">
            <a:blip r:embed="rId8">
              <a:alphaModFix amt="70000"/>
            </a:blip>
            <a:srcRect l="58050" t="25811" b="19605"/>
            <a:stretch/>
          </p:blipFill>
          <p:spPr>
            <a:xfrm rot="1622200">
              <a:off x="-867965" y="-364466"/>
              <a:ext cx="2142228" cy="2256508"/>
            </a:xfrm>
            <a:prstGeom prst="rect">
              <a:avLst/>
            </a:prstGeom>
            <a:noFill/>
            <a:ln>
              <a:noFill/>
            </a:ln>
          </p:spPr>
        </p:pic>
      </p:grpSp>
      <p:grpSp>
        <p:nvGrpSpPr>
          <p:cNvPr id="245" name="Google Shape;245;p19"/>
          <p:cNvGrpSpPr/>
          <p:nvPr/>
        </p:nvGrpSpPr>
        <p:grpSpPr>
          <a:xfrm>
            <a:off x="-1048391" y="1730806"/>
            <a:ext cx="11087736" cy="2002239"/>
            <a:chOff x="-1048391" y="1730806"/>
            <a:chExt cx="11087736" cy="2002239"/>
          </a:xfrm>
        </p:grpSpPr>
        <p:pic>
          <p:nvPicPr>
            <p:cNvPr id="246" name="Google Shape;246;p19"/>
            <p:cNvPicPr preferRelativeResize="0"/>
            <p:nvPr/>
          </p:nvPicPr>
          <p:blipFill rotWithShape="1">
            <a:blip r:embed="rId9">
              <a:alphaModFix amt="80000"/>
            </a:blip>
            <a:srcRect l="40478" t="69295" r="25982"/>
            <a:stretch/>
          </p:blipFill>
          <p:spPr>
            <a:xfrm rot="7197956">
              <a:off x="8305477" y="2131863"/>
              <a:ext cx="1619250" cy="1200125"/>
            </a:xfrm>
            <a:prstGeom prst="rect">
              <a:avLst/>
            </a:prstGeom>
            <a:noFill/>
            <a:ln>
              <a:noFill/>
            </a:ln>
          </p:spPr>
        </p:pic>
        <p:pic>
          <p:nvPicPr>
            <p:cNvPr id="247" name="Google Shape;247;p19"/>
            <p:cNvPicPr preferRelativeResize="0"/>
            <p:nvPr/>
          </p:nvPicPr>
          <p:blipFill rotWithShape="1">
            <a:blip r:embed="rId9">
              <a:alphaModFix amt="80000"/>
            </a:blip>
            <a:srcRect l="40478" t="69295" r="25982"/>
            <a:stretch/>
          </p:blipFill>
          <p:spPr>
            <a:xfrm rot="7197956">
              <a:off x="-933773" y="2131863"/>
              <a:ext cx="1619250" cy="1200125"/>
            </a:xfrm>
            <a:prstGeom prst="rect">
              <a:avLst/>
            </a:prstGeom>
            <a:noFill/>
            <a:ln>
              <a:noFill/>
            </a:ln>
          </p:spPr>
        </p:pic>
      </p:grpSp>
      <p:sp>
        <p:nvSpPr>
          <p:cNvPr id="248" name="Google Shape;248;p19"/>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49" name="Google Shape;249;p19"/>
          <p:cNvPicPr preferRelativeResize="0"/>
          <p:nvPr/>
        </p:nvPicPr>
        <p:blipFill>
          <a:blip r:embed="rId10">
            <a:alphaModFix/>
          </a:blip>
          <a:stretch>
            <a:fillRect/>
          </a:stretch>
        </p:blipFill>
        <p:spPr>
          <a:xfrm>
            <a:off x="439200" y="3740750"/>
            <a:ext cx="280800" cy="221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0"/>
        <p:cNvGrpSpPr/>
        <p:nvPr/>
      </p:nvGrpSpPr>
      <p:grpSpPr>
        <a:xfrm>
          <a:off x="0" y="0"/>
          <a:ext cx="0" cy="0"/>
          <a:chOff x="0" y="0"/>
          <a:chExt cx="0" cy="0"/>
        </a:xfrm>
      </p:grpSpPr>
      <p:pic>
        <p:nvPicPr>
          <p:cNvPr id="251" name="Google Shape;251;p20"/>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252" name="Google Shape;252;p20"/>
          <p:cNvGrpSpPr/>
          <p:nvPr/>
        </p:nvGrpSpPr>
        <p:grpSpPr>
          <a:xfrm>
            <a:off x="-238875" y="-84425"/>
            <a:ext cx="9621750" cy="6214278"/>
            <a:chOff x="-238875" y="-84425"/>
            <a:chExt cx="9621750" cy="6214278"/>
          </a:xfrm>
        </p:grpSpPr>
        <p:pic>
          <p:nvPicPr>
            <p:cNvPr id="253" name="Google Shape;253;p20"/>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254" name="Google Shape;254;p20"/>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sp>
        <p:nvSpPr>
          <p:cNvPr id="255" name="Google Shape;255;p20"/>
          <p:cNvSpPr txBox="1">
            <a:spLocks noGrp="1"/>
          </p:cNvSpPr>
          <p:nvPr>
            <p:ph type="subTitle" idx="1"/>
          </p:nvPr>
        </p:nvSpPr>
        <p:spPr>
          <a:xfrm>
            <a:off x="709100" y="1958473"/>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2"/>
          </p:nvPr>
        </p:nvSpPr>
        <p:spPr>
          <a:xfrm>
            <a:off x="3381446" y="1958473"/>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0"/>
          <p:cNvSpPr txBox="1">
            <a:spLocks noGrp="1"/>
          </p:cNvSpPr>
          <p:nvPr>
            <p:ph type="subTitle" idx="3"/>
          </p:nvPr>
        </p:nvSpPr>
        <p:spPr>
          <a:xfrm>
            <a:off x="709100" y="3489487"/>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0"/>
          <p:cNvSpPr txBox="1">
            <a:spLocks noGrp="1"/>
          </p:cNvSpPr>
          <p:nvPr>
            <p:ph type="subTitle" idx="4"/>
          </p:nvPr>
        </p:nvSpPr>
        <p:spPr>
          <a:xfrm>
            <a:off x="3381446" y="3489487"/>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5"/>
          </p:nvPr>
        </p:nvSpPr>
        <p:spPr>
          <a:xfrm>
            <a:off x="6053797" y="1958473"/>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0"/>
          <p:cNvSpPr txBox="1">
            <a:spLocks noGrp="1"/>
          </p:cNvSpPr>
          <p:nvPr>
            <p:ph type="subTitle" idx="6"/>
          </p:nvPr>
        </p:nvSpPr>
        <p:spPr>
          <a:xfrm>
            <a:off x="6053797" y="3489487"/>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0"/>
          <p:cNvSpPr txBox="1">
            <a:spLocks noGrp="1"/>
          </p:cNvSpPr>
          <p:nvPr>
            <p:ph type="subTitle" idx="7"/>
          </p:nvPr>
        </p:nvSpPr>
        <p:spPr>
          <a:xfrm>
            <a:off x="709100" y="1592672"/>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2" name="Google Shape;262;p20"/>
          <p:cNvSpPr txBox="1">
            <a:spLocks noGrp="1"/>
          </p:cNvSpPr>
          <p:nvPr>
            <p:ph type="subTitle" idx="8"/>
          </p:nvPr>
        </p:nvSpPr>
        <p:spPr>
          <a:xfrm>
            <a:off x="3381446" y="1592672"/>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3" name="Google Shape;263;p20"/>
          <p:cNvSpPr txBox="1">
            <a:spLocks noGrp="1"/>
          </p:cNvSpPr>
          <p:nvPr>
            <p:ph type="subTitle" idx="9"/>
          </p:nvPr>
        </p:nvSpPr>
        <p:spPr>
          <a:xfrm>
            <a:off x="6053797" y="1592672"/>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4" name="Google Shape;264;p20"/>
          <p:cNvSpPr txBox="1">
            <a:spLocks noGrp="1"/>
          </p:cNvSpPr>
          <p:nvPr>
            <p:ph type="subTitle" idx="13"/>
          </p:nvPr>
        </p:nvSpPr>
        <p:spPr>
          <a:xfrm>
            <a:off x="709100" y="3123686"/>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5" name="Google Shape;265;p20"/>
          <p:cNvSpPr txBox="1">
            <a:spLocks noGrp="1"/>
          </p:cNvSpPr>
          <p:nvPr>
            <p:ph type="subTitle" idx="14"/>
          </p:nvPr>
        </p:nvSpPr>
        <p:spPr>
          <a:xfrm>
            <a:off x="3381450" y="3123686"/>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6" name="Google Shape;266;p20"/>
          <p:cNvSpPr txBox="1">
            <a:spLocks noGrp="1"/>
          </p:cNvSpPr>
          <p:nvPr>
            <p:ph type="subTitle" idx="15"/>
          </p:nvPr>
        </p:nvSpPr>
        <p:spPr>
          <a:xfrm>
            <a:off x="6053799" y="3123686"/>
            <a:ext cx="2381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67" name="Google Shape;267;p20"/>
          <p:cNvGrpSpPr/>
          <p:nvPr/>
        </p:nvGrpSpPr>
        <p:grpSpPr>
          <a:xfrm>
            <a:off x="-309950" y="3447050"/>
            <a:ext cx="9763901" cy="2169151"/>
            <a:chOff x="-309950" y="3447050"/>
            <a:chExt cx="9763901" cy="2169151"/>
          </a:xfrm>
        </p:grpSpPr>
        <p:pic>
          <p:nvPicPr>
            <p:cNvPr id="268" name="Google Shape;268;p20"/>
            <p:cNvPicPr preferRelativeResize="0"/>
            <p:nvPr/>
          </p:nvPicPr>
          <p:blipFill rotWithShape="1">
            <a:blip r:embed="rId5">
              <a:alphaModFix amt="80000"/>
            </a:blip>
            <a:srcRect b="27017"/>
            <a:stretch/>
          </p:blipFill>
          <p:spPr>
            <a:xfrm>
              <a:off x="-309950" y="3740750"/>
              <a:ext cx="9763901" cy="1875450"/>
            </a:xfrm>
            <a:prstGeom prst="rect">
              <a:avLst/>
            </a:prstGeom>
            <a:noFill/>
            <a:ln>
              <a:noFill/>
            </a:ln>
          </p:spPr>
        </p:pic>
        <p:pic>
          <p:nvPicPr>
            <p:cNvPr id="269" name="Google Shape;269;p20"/>
            <p:cNvPicPr preferRelativeResize="0"/>
            <p:nvPr/>
          </p:nvPicPr>
          <p:blipFill rotWithShape="1">
            <a:blip r:embed="rId6">
              <a:alphaModFix amt="80000"/>
            </a:blip>
            <a:srcRect t="45073" b="20926"/>
            <a:stretch/>
          </p:blipFill>
          <p:spPr>
            <a:xfrm>
              <a:off x="-210575" y="3447050"/>
              <a:ext cx="9565148" cy="2169150"/>
            </a:xfrm>
            <a:prstGeom prst="rect">
              <a:avLst/>
            </a:prstGeom>
            <a:noFill/>
            <a:ln>
              <a:noFill/>
            </a:ln>
          </p:spPr>
        </p:pic>
      </p:grpSp>
      <p:grpSp>
        <p:nvGrpSpPr>
          <p:cNvPr id="270" name="Google Shape;270;p20"/>
          <p:cNvGrpSpPr/>
          <p:nvPr/>
        </p:nvGrpSpPr>
        <p:grpSpPr>
          <a:xfrm>
            <a:off x="-309950" y="-941550"/>
            <a:ext cx="10575974" cy="2883326"/>
            <a:chOff x="-309950" y="-941550"/>
            <a:chExt cx="10575974" cy="2883326"/>
          </a:xfrm>
        </p:grpSpPr>
        <p:pic>
          <p:nvPicPr>
            <p:cNvPr id="271" name="Google Shape;271;p20"/>
            <p:cNvPicPr preferRelativeResize="0"/>
            <p:nvPr/>
          </p:nvPicPr>
          <p:blipFill rotWithShape="1">
            <a:blip r:embed="rId7">
              <a:alphaModFix/>
            </a:blip>
            <a:srcRect l="65884" t="43072" b="29149"/>
            <a:stretch/>
          </p:blipFill>
          <p:spPr>
            <a:xfrm>
              <a:off x="-309950" y="-152400"/>
              <a:ext cx="2167501" cy="1428748"/>
            </a:xfrm>
            <a:prstGeom prst="rect">
              <a:avLst/>
            </a:prstGeom>
            <a:noFill/>
            <a:ln>
              <a:noFill/>
            </a:ln>
          </p:spPr>
        </p:pic>
        <p:pic>
          <p:nvPicPr>
            <p:cNvPr id="272" name="Google Shape;272;p20"/>
            <p:cNvPicPr preferRelativeResize="0"/>
            <p:nvPr/>
          </p:nvPicPr>
          <p:blipFill rotWithShape="1">
            <a:blip r:embed="rId8">
              <a:alphaModFix amt="70000"/>
            </a:blip>
            <a:srcRect t="14822" r="53808" b="20477"/>
            <a:stretch/>
          </p:blipFill>
          <p:spPr>
            <a:xfrm rot="-3177229">
              <a:off x="7778374" y="-488677"/>
              <a:ext cx="2119801" cy="1977579"/>
            </a:xfrm>
            <a:prstGeom prst="rect">
              <a:avLst/>
            </a:prstGeom>
            <a:noFill/>
            <a:ln>
              <a:noFill/>
            </a:ln>
          </p:spPr>
        </p:pic>
      </p:grpSp>
      <p:sp>
        <p:nvSpPr>
          <p:cNvPr id="273" name="Google Shape;273;p2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74" name="Google Shape;274;p20"/>
          <p:cNvPicPr preferRelativeResize="0"/>
          <p:nvPr/>
        </p:nvPicPr>
        <p:blipFill>
          <a:blip r:embed="rId9">
            <a:alphaModFix/>
          </a:blip>
          <a:stretch>
            <a:fillRect/>
          </a:stretch>
        </p:blipFill>
        <p:spPr>
          <a:xfrm>
            <a:off x="8564925" y="1761575"/>
            <a:ext cx="280800" cy="2216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275"/>
        <p:cNvGrpSpPr/>
        <p:nvPr/>
      </p:nvGrpSpPr>
      <p:grpSpPr>
        <a:xfrm>
          <a:off x="0" y="0"/>
          <a:ext cx="0" cy="0"/>
          <a:chOff x="0" y="0"/>
          <a:chExt cx="0" cy="0"/>
        </a:xfrm>
      </p:grpSpPr>
      <p:pic>
        <p:nvPicPr>
          <p:cNvPr id="276" name="Google Shape;276;p21"/>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277" name="Google Shape;277;p21"/>
          <p:cNvGrpSpPr/>
          <p:nvPr/>
        </p:nvGrpSpPr>
        <p:grpSpPr>
          <a:xfrm>
            <a:off x="-238875" y="-84425"/>
            <a:ext cx="9621750" cy="6214278"/>
            <a:chOff x="-238875" y="-84425"/>
            <a:chExt cx="9621750" cy="6214278"/>
          </a:xfrm>
        </p:grpSpPr>
        <p:pic>
          <p:nvPicPr>
            <p:cNvPr id="278" name="Google Shape;278;p21"/>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279" name="Google Shape;279;p21"/>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280" name="Google Shape;280;p21"/>
          <p:cNvGrpSpPr/>
          <p:nvPr/>
        </p:nvGrpSpPr>
        <p:grpSpPr>
          <a:xfrm>
            <a:off x="-309950" y="3218450"/>
            <a:ext cx="9763901" cy="2610850"/>
            <a:chOff x="-309950" y="3218450"/>
            <a:chExt cx="9763901" cy="2610850"/>
          </a:xfrm>
        </p:grpSpPr>
        <p:pic>
          <p:nvPicPr>
            <p:cNvPr id="281" name="Google Shape;281;p21"/>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282" name="Google Shape;282;p21"/>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sp>
        <p:nvSpPr>
          <p:cNvPr id="283" name="Google Shape;283;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4" name="Google Shape;284;p21"/>
          <p:cNvGrpSpPr/>
          <p:nvPr/>
        </p:nvGrpSpPr>
        <p:grpSpPr>
          <a:xfrm>
            <a:off x="-1224350" y="-941550"/>
            <a:ext cx="10578923" cy="2917051"/>
            <a:chOff x="-1224350" y="-941550"/>
            <a:chExt cx="10578923" cy="2917051"/>
          </a:xfrm>
        </p:grpSpPr>
        <p:pic>
          <p:nvPicPr>
            <p:cNvPr id="285" name="Google Shape;285;p21"/>
            <p:cNvPicPr preferRelativeResize="0"/>
            <p:nvPr/>
          </p:nvPicPr>
          <p:blipFill rotWithShape="1">
            <a:blip r:embed="rId7">
              <a:alphaModFix amt="70000"/>
            </a:blip>
            <a:srcRect t="41020" r="63224"/>
            <a:stretch/>
          </p:blipFill>
          <p:spPr>
            <a:xfrm>
              <a:off x="7744973" y="-114300"/>
              <a:ext cx="1609600" cy="2089801"/>
            </a:xfrm>
            <a:prstGeom prst="rect">
              <a:avLst/>
            </a:prstGeom>
            <a:noFill/>
            <a:ln>
              <a:noFill/>
            </a:ln>
          </p:spPr>
        </p:pic>
        <p:pic>
          <p:nvPicPr>
            <p:cNvPr id="286" name="Google Shape;286;p21"/>
            <p:cNvPicPr preferRelativeResize="0"/>
            <p:nvPr/>
          </p:nvPicPr>
          <p:blipFill rotWithShape="1">
            <a:blip r:embed="rId8">
              <a:alphaModFix amt="70000"/>
            </a:blip>
            <a:srcRect t="14822" r="53808" b="20477"/>
            <a:stretch/>
          </p:blipFill>
          <p:spPr>
            <a:xfrm rot="3177229" flipH="1">
              <a:off x="-856501" y="-488677"/>
              <a:ext cx="2119801" cy="1977579"/>
            </a:xfrm>
            <a:prstGeom prst="rect">
              <a:avLst/>
            </a:prstGeom>
            <a:noFill/>
            <a:ln>
              <a:noFill/>
            </a:ln>
          </p:spPr>
        </p:pic>
      </p:grpSp>
      <p:pic>
        <p:nvPicPr>
          <p:cNvPr id="287" name="Google Shape;287;p21"/>
          <p:cNvPicPr preferRelativeResize="0"/>
          <p:nvPr/>
        </p:nvPicPr>
        <p:blipFill>
          <a:blip r:embed="rId9">
            <a:alphaModFix/>
          </a:blip>
          <a:stretch>
            <a:fillRect/>
          </a:stretch>
        </p:blipFill>
        <p:spPr>
          <a:xfrm>
            <a:off x="278175" y="3514175"/>
            <a:ext cx="280800" cy="2216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288"/>
        <p:cNvGrpSpPr/>
        <p:nvPr/>
      </p:nvGrpSpPr>
      <p:grpSpPr>
        <a:xfrm>
          <a:off x="0" y="0"/>
          <a:ext cx="0" cy="0"/>
          <a:chOff x="0" y="0"/>
          <a:chExt cx="0" cy="0"/>
        </a:xfrm>
      </p:grpSpPr>
      <p:pic>
        <p:nvPicPr>
          <p:cNvPr id="289" name="Google Shape;289;p22"/>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290" name="Google Shape;290;p22"/>
          <p:cNvGrpSpPr/>
          <p:nvPr/>
        </p:nvGrpSpPr>
        <p:grpSpPr>
          <a:xfrm>
            <a:off x="-238875" y="-84425"/>
            <a:ext cx="9621750" cy="6214278"/>
            <a:chOff x="-238875" y="-84425"/>
            <a:chExt cx="9621750" cy="6214278"/>
          </a:xfrm>
        </p:grpSpPr>
        <p:pic>
          <p:nvPicPr>
            <p:cNvPr id="291" name="Google Shape;291;p22"/>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292" name="Google Shape;292;p22"/>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293" name="Google Shape;293;p22"/>
          <p:cNvGrpSpPr/>
          <p:nvPr/>
        </p:nvGrpSpPr>
        <p:grpSpPr>
          <a:xfrm>
            <a:off x="-309950" y="3218450"/>
            <a:ext cx="9763901" cy="2610850"/>
            <a:chOff x="-309950" y="3218450"/>
            <a:chExt cx="9763901" cy="2610850"/>
          </a:xfrm>
        </p:grpSpPr>
        <p:pic>
          <p:nvPicPr>
            <p:cNvPr id="294" name="Google Shape;294;p22"/>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295" name="Google Shape;295;p22"/>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pic>
        <p:nvPicPr>
          <p:cNvPr id="296" name="Google Shape;296;p22"/>
          <p:cNvPicPr preferRelativeResize="0"/>
          <p:nvPr/>
        </p:nvPicPr>
        <p:blipFill>
          <a:blip r:embed="rId7">
            <a:alphaModFix/>
          </a:blip>
          <a:stretch>
            <a:fillRect/>
          </a:stretch>
        </p:blipFill>
        <p:spPr>
          <a:xfrm>
            <a:off x="278175" y="3514175"/>
            <a:ext cx="280800" cy="221649"/>
          </a:xfrm>
          <a:prstGeom prst="rect">
            <a:avLst/>
          </a:prstGeom>
          <a:noFill/>
          <a:ln>
            <a:noFill/>
          </a:ln>
        </p:spPr>
      </p:pic>
      <p:sp>
        <p:nvSpPr>
          <p:cNvPr id="297" name="Google Shape;297;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98" name="Google Shape;298;p22"/>
          <p:cNvGrpSpPr/>
          <p:nvPr/>
        </p:nvGrpSpPr>
        <p:grpSpPr>
          <a:xfrm>
            <a:off x="-1239550" y="-617550"/>
            <a:ext cx="11200774" cy="3007026"/>
            <a:chOff x="-1239550" y="-617550"/>
            <a:chExt cx="11200774" cy="3007026"/>
          </a:xfrm>
        </p:grpSpPr>
        <p:pic>
          <p:nvPicPr>
            <p:cNvPr id="299" name="Google Shape;299;p22"/>
            <p:cNvPicPr preferRelativeResize="0"/>
            <p:nvPr/>
          </p:nvPicPr>
          <p:blipFill rotWithShape="1">
            <a:blip r:embed="rId8">
              <a:alphaModFix amt="70000"/>
            </a:blip>
            <a:srcRect l="65110" t="24361" b="15972"/>
            <a:stretch/>
          </p:blipFill>
          <p:spPr>
            <a:xfrm rot="1622227">
              <a:off x="-776273" y="-347387"/>
              <a:ext cx="1781698" cy="2466699"/>
            </a:xfrm>
            <a:prstGeom prst="rect">
              <a:avLst/>
            </a:prstGeom>
            <a:noFill/>
            <a:ln>
              <a:noFill/>
            </a:ln>
          </p:spPr>
        </p:pic>
        <p:pic>
          <p:nvPicPr>
            <p:cNvPr id="300" name="Google Shape;300;p22"/>
            <p:cNvPicPr preferRelativeResize="0"/>
            <p:nvPr/>
          </p:nvPicPr>
          <p:blipFill rotWithShape="1">
            <a:blip r:embed="rId9">
              <a:alphaModFix/>
            </a:blip>
            <a:srcRect l="65884" t="43072" b="29149"/>
            <a:stretch/>
          </p:blipFill>
          <p:spPr>
            <a:xfrm flipH="1">
              <a:off x="7793723" y="-457200"/>
              <a:ext cx="2167501" cy="142874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16"/>
        <p:cNvGrpSpPr/>
        <p:nvPr/>
      </p:nvGrpSpPr>
      <p:grpSpPr>
        <a:xfrm>
          <a:off x="0" y="0"/>
          <a:ext cx="0" cy="0"/>
          <a:chOff x="0" y="0"/>
          <a:chExt cx="0" cy="0"/>
        </a:xfrm>
      </p:grpSpPr>
      <p:pic>
        <p:nvPicPr>
          <p:cNvPr id="317" name="Google Shape;317;p24"/>
          <p:cNvPicPr preferRelativeResize="0"/>
          <p:nvPr/>
        </p:nvPicPr>
        <p:blipFill rotWithShape="1">
          <a:blip r:embed="rId2">
            <a:alphaModFix amt="60000"/>
          </a:blip>
          <a:srcRect/>
          <a:stretch/>
        </p:blipFill>
        <p:spPr>
          <a:xfrm>
            <a:off x="-134401" y="-190500"/>
            <a:ext cx="9412803" cy="5524500"/>
          </a:xfrm>
          <a:prstGeom prst="rect">
            <a:avLst/>
          </a:prstGeom>
          <a:noFill/>
          <a:ln>
            <a:noFill/>
          </a:ln>
        </p:spPr>
      </p:pic>
      <p:grpSp>
        <p:nvGrpSpPr>
          <p:cNvPr id="318" name="Google Shape;318;p24"/>
          <p:cNvGrpSpPr/>
          <p:nvPr/>
        </p:nvGrpSpPr>
        <p:grpSpPr>
          <a:xfrm>
            <a:off x="-238875" y="-171450"/>
            <a:ext cx="9621750" cy="5806076"/>
            <a:chOff x="-238875" y="-171450"/>
            <a:chExt cx="9621750" cy="5806076"/>
          </a:xfrm>
        </p:grpSpPr>
        <p:pic>
          <p:nvPicPr>
            <p:cNvPr id="319" name="Google Shape;319;p24"/>
            <p:cNvPicPr preferRelativeResize="0"/>
            <p:nvPr/>
          </p:nvPicPr>
          <p:blipFill rotWithShape="1">
            <a:blip r:embed="rId3">
              <a:alphaModFix amt="20000"/>
            </a:blip>
            <a:srcRect b="12831"/>
            <a:stretch/>
          </p:blipFill>
          <p:spPr>
            <a:xfrm>
              <a:off x="-238875" y="2145475"/>
              <a:ext cx="9621750" cy="3489151"/>
            </a:xfrm>
            <a:prstGeom prst="rect">
              <a:avLst/>
            </a:prstGeom>
            <a:noFill/>
            <a:ln>
              <a:noFill/>
            </a:ln>
          </p:spPr>
        </p:pic>
        <p:pic>
          <p:nvPicPr>
            <p:cNvPr id="320" name="Google Shape;320;p24"/>
            <p:cNvPicPr preferRelativeResize="0"/>
            <p:nvPr/>
          </p:nvPicPr>
          <p:blipFill rotWithShape="1">
            <a:blip r:embed="rId4">
              <a:alphaModFix amt="60000"/>
            </a:blip>
            <a:srcRect t="31600"/>
            <a:stretch/>
          </p:blipFill>
          <p:spPr>
            <a:xfrm>
              <a:off x="-238875" y="-171450"/>
              <a:ext cx="9621750" cy="3149125"/>
            </a:xfrm>
            <a:prstGeom prst="rect">
              <a:avLst/>
            </a:prstGeom>
            <a:noFill/>
            <a:ln>
              <a:noFill/>
            </a:ln>
          </p:spPr>
        </p:pic>
      </p:grpSp>
      <p:grpSp>
        <p:nvGrpSpPr>
          <p:cNvPr id="321" name="Google Shape;321;p24"/>
          <p:cNvGrpSpPr/>
          <p:nvPr/>
        </p:nvGrpSpPr>
        <p:grpSpPr>
          <a:xfrm>
            <a:off x="-309950" y="3447050"/>
            <a:ext cx="9763901" cy="2169151"/>
            <a:chOff x="-309950" y="3447050"/>
            <a:chExt cx="9763901" cy="2169151"/>
          </a:xfrm>
        </p:grpSpPr>
        <p:pic>
          <p:nvPicPr>
            <p:cNvPr id="322" name="Google Shape;322;p24"/>
            <p:cNvPicPr preferRelativeResize="0"/>
            <p:nvPr/>
          </p:nvPicPr>
          <p:blipFill rotWithShape="1">
            <a:blip r:embed="rId5">
              <a:alphaModFix amt="80000"/>
            </a:blip>
            <a:srcRect b="27017"/>
            <a:stretch/>
          </p:blipFill>
          <p:spPr>
            <a:xfrm>
              <a:off x="-309950" y="3740750"/>
              <a:ext cx="9763901" cy="1875450"/>
            </a:xfrm>
            <a:prstGeom prst="rect">
              <a:avLst/>
            </a:prstGeom>
            <a:noFill/>
            <a:ln>
              <a:noFill/>
            </a:ln>
          </p:spPr>
        </p:pic>
        <p:pic>
          <p:nvPicPr>
            <p:cNvPr id="323" name="Google Shape;323;p24"/>
            <p:cNvPicPr preferRelativeResize="0"/>
            <p:nvPr/>
          </p:nvPicPr>
          <p:blipFill rotWithShape="1">
            <a:blip r:embed="rId6">
              <a:alphaModFix amt="80000"/>
            </a:blip>
            <a:srcRect t="45073" b="20926"/>
            <a:stretch/>
          </p:blipFill>
          <p:spPr>
            <a:xfrm>
              <a:off x="-210575" y="3447050"/>
              <a:ext cx="9565148" cy="2169150"/>
            </a:xfrm>
            <a:prstGeom prst="rect">
              <a:avLst/>
            </a:prstGeom>
            <a:noFill/>
            <a:ln>
              <a:noFill/>
            </a:ln>
          </p:spPr>
        </p:pic>
      </p:grpSp>
      <p:grpSp>
        <p:nvGrpSpPr>
          <p:cNvPr id="324" name="Google Shape;324;p24"/>
          <p:cNvGrpSpPr/>
          <p:nvPr/>
        </p:nvGrpSpPr>
        <p:grpSpPr>
          <a:xfrm>
            <a:off x="-134394" y="1170475"/>
            <a:ext cx="10174767" cy="3543299"/>
            <a:chOff x="-134394" y="1170475"/>
            <a:chExt cx="10174767" cy="3543299"/>
          </a:xfrm>
        </p:grpSpPr>
        <p:pic>
          <p:nvPicPr>
            <p:cNvPr id="325" name="Google Shape;325;p24"/>
            <p:cNvPicPr preferRelativeResize="0"/>
            <p:nvPr/>
          </p:nvPicPr>
          <p:blipFill rotWithShape="1">
            <a:blip r:embed="rId7">
              <a:alphaModFix amt="70000"/>
            </a:blip>
            <a:srcRect l="4978" r="47747"/>
            <a:stretch/>
          </p:blipFill>
          <p:spPr>
            <a:xfrm flipH="1">
              <a:off x="-134394" y="1547500"/>
              <a:ext cx="2169574" cy="3056499"/>
            </a:xfrm>
            <a:prstGeom prst="rect">
              <a:avLst/>
            </a:prstGeom>
            <a:noFill/>
            <a:ln>
              <a:noFill/>
            </a:ln>
          </p:spPr>
        </p:pic>
        <p:pic>
          <p:nvPicPr>
            <p:cNvPr id="326" name="Google Shape;326;p24"/>
            <p:cNvPicPr preferRelativeResize="0"/>
            <p:nvPr/>
          </p:nvPicPr>
          <p:blipFill rotWithShape="1">
            <a:blip r:embed="rId8">
              <a:alphaModFix amt="80000"/>
            </a:blip>
            <a:srcRect l="29562"/>
            <a:stretch/>
          </p:blipFill>
          <p:spPr>
            <a:xfrm flipH="1">
              <a:off x="6957524" y="1170475"/>
              <a:ext cx="3082849" cy="3543299"/>
            </a:xfrm>
            <a:prstGeom prst="rect">
              <a:avLst/>
            </a:prstGeom>
            <a:noFill/>
            <a:ln>
              <a:noFill/>
            </a:ln>
          </p:spPr>
        </p:pic>
      </p:grpSp>
      <p:sp>
        <p:nvSpPr>
          <p:cNvPr id="327" name="Google Shape;327;p24"/>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Figtree"/>
                <a:ea typeface="Figtree"/>
                <a:cs typeface="Figtree"/>
                <a:sym typeface="Figtree"/>
              </a:rPr>
              <a:t>CREDITS:</a:t>
            </a:r>
            <a:r>
              <a:rPr lang="en" sz="1200">
                <a:solidFill>
                  <a:schemeClr val="dk1"/>
                </a:solidFill>
                <a:latin typeface="Figtree"/>
                <a:ea typeface="Figtree"/>
                <a:cs typeface="Figtree"/>
                <a:sym typeface="Figtree"/>
              </a:rPr>
              <a:t> This presentation template was created by </a:t>
            </a:r>
            <a:r>
              <a:rPr lang="en" sz="1200" b="1" u="sng">
                <a:solidFill>
                  <a:schemeClr val="dk1"/>
                </a:solidFill>
                <a:latin typeface="Figtree"/>
                <a:ea typeface="Figtree"/>
                <a:cs typeface="Figtree"/>
                <a:sym typeface="Figtree"/>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Figtree"/>
                <a:ea typeface="Figtree"/>
                <a:cs typeface="Figtree"/>
                <a:sym typeface="Figtree"/>
              </a:rPr>
              <a:t>, and includes icons, infographics &amp; images by </a:t>
            </a:r>
            <a:r>
              <a:rPr lang="en" sz="1200" b="1" u="sng">
                <a:solidFill>
                  <a:schemeClr val="dk1"/>
                </a:solidFill>
                <a:latin typeface="Figtree"/>
                <a:ea typeface="Figtree"/>
                <a:cs typeface="Figtree"/>
                <a:sym typeface="Figtree"/>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Figtree"/>
                <a:ea typeface="Figtree"/>
                <a:cs typeface="Figtree"/>
                <a:sym typeface="Figtree"/>
              </a:rPr>
              <a:t> </a:t>
            </a:r>
            <a:endParaRPr sz="1200" b="1" u="sng">
              <a:solidFill>
                <a:schemeClr val="dk1"/>
              </a:solidFill>
              <a:latin typeface="Figtree"/>
              <a:ea typeface="Figtree"/>
              <a:cs typeface="Figtree"/>
              <a:sym typeface="Figtree"/>
            </a:endParaRPr>
          </a:p>
        </p:txBody>
      </p:sp>
      <p:sp>
        <p:nvSpPr>
          <p:cNvPr id="328" name="Google Shape;328;p24"/>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4"/>
          <p:cNvSpPr txBox="1">
            <a:spLocks noGrp="1"/>
          </p:cNvSpPr>
          <p:nvPr>
            <p:ph type="subTitle" idx="1"/>
          </p:nvPr>
        </p:nvSpPr>
        <p:spPr>
          <a:xfrm>
            <a:off x="2347900" y="15366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30" name="Google Shape;330;p24"/>
          <p:cNvGrpSpPr/>
          <p:nvPr/>
        </p:nvGrpSpPr>
        <p:grpSpPr>
          <a:xfrm>
            <a:off x="400475" y="-12"/>
            <a:ext cx="8166751" cy="1868661"/>
            <a:chOff x="400475" y="-12"/>
            <a:chExt cx="8166751" cy="1868661"/>
          </a:xfrm>
        </p:grpSpPr>
        <p:grpSp>
          <p:nvGrpSpPr>
            <p:cNvPr id="331" name="Google Shape;331;p24"/>
            <p:cNvGrpSpPr/>
            <p:nvPr/>
          </p:nvGrpSpPr>
          <p:grpSpPr>
            <a:xfrm>
              <a:off x="400475" y="270063"/>
              <a:ext cx="1947425" cy="1598587"/>
              <a:chOff x="6022000" y="170563"/>
              <a:chExt cx="1947425" cy="1598587"/>
            </a:xfrm>
          </p:grpSpPr>
          <p:pic>
            <p:nvPicPr>
              <p:cNvPr id="332" name="Google Shape;332;p24"/>
              <p:cNvPicPr preferRelativeResize="0"/>
              <p:nvPr/>
            </p:nvPicPr>
            <p:blipFill rotWithShape="1">
              <a:blip r:embed="rId11">
                <a:alphaModFix/>
              </a:blip>
              <a:srcRect b="26356"/>
              <a:stretch/>
            </p:blipFill>
            <p:spPr>
              <a:xfrm>
                <a:off x="6022000" y="170563"/>
                <a:ext cx="1362151" cy="1010076"/>
              </a:xfrm>
              <a:prstGeom prst="rect">
                <a:avLst/>
              </a:prstGeom>
              <a:noFill/>
              <a:ln>
                <a:noFill/>
              </a:ln>
            </p:spPr>
          </p:pic>
          <p:pic>
            <p:nvPicPr>
              <p:cNvPr id="333" name="Google Shape;333;p24"/>
              <p:cNvPicPr preferRelativeResize="0"/>
              <p:nvPr/>
            </p:nvPicPr>
            <p:blipFill>
              <a:blip r:embed="rId12">
                <a:alphaModFix/>
              </a:blip>
              <a:stretch>
                <a:fillRect/>
              </a:stretch>
            </p:blipFill>
            <p:spPr>
              <a:xfrm>
                <a:off x="7688625" y="1547500"/>
                <a:ext cx="280800" cy="221649"/>
              </a:xfrm>
              <a:prstGeom prst="rect">
                <a:avLst/>
              </a:prstGeom>
              <a:noFill/>
              <a:ln>
                <a:noFill/>
              </a:ln>
            </p:spPr>
          </p:pic>
        </p:grpSp>
        <p:pic>
          <p:nvPicPr>
            <p:cNvPr id="334" name="Google Shape;334;p24"/>
            <p:cNvPicPr preferRelativeResize="0"/>
            <p:nvPr/>
          </p:nvPicPr>
          <p:blipFill rotWithShape="1">
            <a:blip r:embed="rId13">
              <a:alphaModFix amt="80000"/>
            </a:blip>
            <a:srcRect l="40478" t="69295" r="25982"/>
            <a:stretch/>
          </p:blipFill>
          <p:spPr>
            <a:xfrm>
              <a:off x="6947975" y="-12"/>
              <a:ext cx="1619251" cy="1200127"/>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mt="60000"/>
          </a:blip>
          <a:srcRect/>
          <a:stretch/>
        </p:blipFill>
        <p:spPr>
          <a:xfrm>
            <a:off x="-134401" y="-16150"/>
            <a:ext cx="9412803" cy="5524500"/>
          </a:xfrm>
          <a:prstGeom prst="rect">
            <a:avLst/>
          </a:prstGeom>
          <a:noFill/>
          <a:ln>
            <a:noFill/>
          </a:ln>
        </p:spPr>
      </p:pic>
      <p:grpSp>
        <p:nvGrpSpPr>
          <p:cNvPr id="25" name="Google Shape;25;p3"/>
          <p:cNvGrpSpPr/>
          <p:nvPr/>
        </p:nvGrpSpPr>
        <p:grpSpPr>
          <a:xfrm>
            <a:off x="-210575" y="2304050"/>
            <a:ext cx="9565148" cy="2953750"/>
            <a:chOff x="-210575" y="2304050"/>
            <a:chExt cx="9565148" cy="2953750"/>
          </a:xfrm>
        </p:grpSpPr>
        <p:pic>
          <p:nvPicPr>
            <p:cNvPr id="26" name="Google Shape;26;p3"/>
            <p:cNvPicPr preferRelativeResize="0"/>
            <p:nvPr/>
          </p:nvPicPr>
          <p:blipFill rotWithShape="1">
            <a:blip r:embed="rId3">
              <a:alphaModFix amt="80000"/>
            </a:blip>
            <a:srcRect b="28698"/>
            <a:stretch/>
          </p:blipFill>
          <p:spPr>
            <a:xfrm>
              <a:off x="-210575" y="2304050"/>
              <a:ext cx="9565148" cy="2953750"/>
            </a:xfrm>
            <a:prstGeom prst="rect">
              <a:avLst/>
            </a:prstGeom>
            <a:noFill/>
            <a:ln>
              <a:noFill/>
            </a:ln>
          </p:spPr>
        </p:pic>
        <p:pic>
          <p:nvPicPr>
            <p:cNvPr id="27" name="Google Shape;27;p3"/>
            <p:cNvPicPr preferRelativeResize="0"/>
            <p:nvPr/>
          </p:nvPicPr>
          <p:blipFill rotWithShape="1">
            <a:blip r:embed="rId4">
              <a:alphaModFix amt="70000"/>
            </a:blip>
            <a:srcRect b="29517"/>
            <a:stretch/>
          </p:blipFill>
          <p:spPr>
            <a:xfrm>
              <a:off x="-78225" y="3532546"/>
              <a:ext cx="9300449" cy="1725250"/>
            </a:xfrm>
            <a:prstGeom prst="rect">
              <a:avLst/>
            </a:prstGeom>
            <a:noFill/>
            <a:ln>
              <a:noFill/>
            </a:ln>
          </p:spPr>
        </p:pic>
      </p:grpSp>
      <p:pic>
        <p:nvPicPr>
          <p:cNvPr id="28" name="Google Shape;28;p3"/>
          <p:cNvPicPr preferRelativeResize="0"/>
          <p:nvPr/>
        </p:nvPicPr>
        <p:blipFill rotWithShape="1">
          <a:blip r:embed="rId5">
            <a:alphaModFix amt="60000"/>
          </a:blip>
          <a:srcRect t="3306"/>
          <a:stretch/>
        </p:blipFill>
        <p:spPr>
          <a:xfrm>
            <a:off x="-238875" y="-152400"/>
            <a:ext cx="9621750" cy="4451750"/>
          </a:xfrm>
          <a:prstGeom prst="rect">
            <a:avLst/>
          </a:prstGeom>
          <a:noFill/>
          <a:ln>
            <a:noFill/>
          </a:ln>
        </p:spPr>
      </p:pic>
      <p:pic>
        <p:nvPicPr>
          <p:cNvPr id="29" name="Google Shape;29;p3"/>
          <p:cNvPicPr preferRelativeResize="0"/>
          <p:nvPr/>
        </p:nvPicPr>
        <p:blipFill rotWithShape="1">
          <a:blip r:embed="rId6">
            <a:alphaModFix amt="80000"/>
          </a:blip>
          <a:srcRect r="43839"/>
          <a:stretch/>
        </p:blipFill>
        <p:spPr>
          <a:xfrm>
            <a:off x="7823674" y="484675"/>
            <a:ext cx="2457999" cy="3543299"/>
          </a:xfrm>
          <a:prstGeom prst="rect">
            <a:avLst/>
          </a:prstGeom>
          <a:noFill/>
          <a:ln>
            <a:noFill/>
          </a:ln>
        </p:spPr>
      </p:pic>
      <p:pic>
        <p:nvPicPr>
          <p:cNvPr id="30" name="Google Shape;30;p3"/>
          <p:cNvPicPr preferRelativeResize="0"/>
          <p:nvPr/>
        </p:nvPicPr>
        <p:blipFill>
          <a:blip r:embed="rId7">
            <a:alphaModFix amt="70000"/>
          </a:blip>
          <a:stretch>
            <a:fillRect/>
          </a:stretch>
        </p:blipFill>
        <p:spPr>
          <a:xfrm>
            <a:off x="-2044896" y="1754425"/>
            <a:ext cx="3648543" cy="2953752"/>
          </a:xfrm>
          <a:prstGeom prst="rect">
            <a:avLst/>
          </a:prstGeom>
          <a:noFill/>
          <a:ln>
            <a:noFill/>
          </a:ln>
        </p:spPr>
      </p:pic>
      <p:sp>
        <p:nvSpPr>
          <p:cNvPr id="31" name="Google Shape;31;p3"/>
          <p:cNvSpPr txBox="1">
            <a:spLocks noGrp="1"/>
          </p:cNvSpPr>
          <p:nvPr>
            <p:ph type="title"/>
          </p:nvPr>
        </p:nvSpPr>
        <p:spPr>
          <a:xfrm>
            <a:off x="1016100" y="1371600"/>
            <a:ext cx="7111800" cy="12735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3937800" y="455285"/>
            <a:ext cx="1268400" cy="98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 name="Google Shape;33;p3"/>
          <p:cNvSpPr txBox="1">
            <a:spLocks noGrp="1"/>
          </p:cNvSpPr>
          <p:nvPr>
            <p:ph type="subTitle" idx="1"/>
          </p:nvPr>
        </p:nvSpPr>
        <p:spPr>
          <a:xfrm>
            <a:off x="1397000" y="2645075"/>
            <a:ext cx="6350100" cy="89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4" name="Google Shape;34;p3"/>
          <p:cNvPicPr preferRelativeResize="0"/>
          <p:nvPr/>
        </p:nvPicPr>
        <p:blipFill rotWithShape="1">
          <a:blip r:embed="rId8">
            <a:alphaModFix/>
          </a:blip>
          <a:srcRect l="68632" t="38704" b="25679"/>
          <a:stretch/>
        </p:blipFill>
        <p:spPr>
          <a:xfrm>
            <a:off x="-696450" y="-762000"/>
            <a:ext cx="1992924" cy="18318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5"/>
        <p:cNvGrpSpPr/>
        <p:nvPr/>
      </p:nvGrpSpPr>
      <p:grpSpPr>
        <a:xfrm>
          <a:off x="0" y="0"/>
          <a:ext cx="0" cy="0"/>
          <a:chOff x="0" y="0"/>
          <a:chExt cx="0" cy="0"/>
        </a:xfrm>
      </p:grpSpPr>
      <p:pic>
        <p:nvPicPr>
          <p:cNvPr id="336" name="Google Shape;336;p25"/>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337" name="Google Shape;337;p25"/>
          <p:cNvGrpSpPr/>
          <p:nvPr/>
        </p:nvGrpSpPr>
        <p:grpSpPr>
          <a:xfrm>
            <a:off x="-238875" y="-84425"/>
            <a:ext cx="9621750" cy="6214278"/>
            <a:chOff x="-238875" y="-84425"/>
            <a:chExt cx="9621750" cy="6214278"/>
          </a:xfrm>
        </p:grpSpPr>
        <p:pic>
          <p:nvPicPr>
            <p:cNvPr id="338" name="Google Shape;338;p25"/>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339" name="Google Shape;339;p25"/>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340" name="Google Shape;340;p25"/>
          <p:cNvGrpSpPr/>
          <p:nvPr/>
        </p:nvGrpSpPr>
        <p:grpSpPr>
          <a:xfrm>
            <a:off x="-309950" y="3218450"/>
            <a:ext cx="9763901" cy="2610850"/>
            <a:chOff x="-309950" y="3218450"/>
            <a:chExt cx="9763901" cy="2610850"/>
          </a:xfrm>
        </p:grpSpPr>
        <p:pic>
          <p:nvPicPr>
            <p:cNvPr id="341" name="Google Shape;341;p25"/>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342" name="Google Shape;342;p25"/>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grpSp>
        <p:nvGrpSpPr>
          <p:cNvPr id="343" name="Google Shape;343;p25"/>
          <p:cNvGrpSpPr/>
          <p:nvPr/>
        </p:nvGrpSpPr>
        <p:grpSpPr>
          <a:xfrm>
            <a:off x="-1224350" y="-941550"/>
            <a:ext cx="10578923" cy="2917051"/>
            <a:chOff x="-1224350" y="-941550"/>
            <a:chExt cx="10578923" cy="2917051"/>
          </a:xfrm>
        </p:grpSpPr>
        <p:pic>
          <p:nvPicPr>
            <p:cNvPr id="344" name="Google Shape;344;p25"/>
            <p:cNvPicPr preferRelativeResize="0"/>
            <p:nvPr/>
          </p:nvPicPr>
          <p:blipFill rotWithShape="1">
            <a:blip r:embed="rId7">
              <a:alphaModFix amt="70000"/>
            </a:blip>
            <a:srcRect t="41020" r="63224"/>
            <a:stretch/>
          </p:blipFill>
          <p:spPr>
            <a:xfrm>
              <a:off x="7744973" y="-114300"/>
              <a:ext cx="1609600" cy="2089801"/>
            </a:xfrm>
            <a:prstGeom prst="rect">
              <a:avLst/>
            </a:prstGeom>
            <a:noFill/>
            <a:ln>
              <a:noFill/>
            </a:ln>
          </p:spPr>
        </p:pic>
        <p:pic>
          <p:nvPicPr>
            <p:cNvPr id="345" name="Google Shape;345;p25"/>
            <p:cNvPicPr preferRelativeResize="0"/>
            <p:nvPr/>
          </p:nvPicPr>
          <p:blipFill rotWithShape="1">
            <a:blip r:embed="rId8">
              <a:alphaModFix amt="70000"/>
            </a:blip>
            <a:srcRect t="14822" r="53808" b="20477"/>
            <a:stretch/>
          </p:blipFill>
          <p:spPr>
            <a:xfrm rot="3177229" flipH="1">
              <a:off x="-856501" y="-488677"/>
              <a:ext cx="2119801" cy="1977579"/>
            </a:xfrm>
            <a:prstGeom prst="rect">
              <a:avLst/>
            </a:prstGeom>
            <a:noFill/>
            <a:ln>
              <a:noFill/>
            </a:ln>
          </p:spPr>
        </p:pic>
      </p:grpSp>
      <p:pic>
        <p:nvPicPr>
          <p:cNvPr id="346" name="Google Shape;346;p25"/>
          <p:cNvPicPr preferRelativeResize="0"/>
          <p:nvPr/>
        </p:nvPicPr>
        <p:blipFill rotWithShape="1">
          <a:blip r:embed="rId9">
            <a:alphaModFix amt="80000"/>
          </a:blip>
          <a:srcRect l="40478" t="69295" r="25982"/>
          <a:stretch/>
        </p:blipFill>
        <p:spPr>
          <a:xfrm rot="5400000">
            <a:off x="7720075" y="2146038"/>
            <a:ext cx="1619251" cy="1200127"/>
          </a:xfrm>
          <a:prstGeom prst="rect">
            <a:avLst/>
          </a:prstGeom>
          <a:noFill/>
          <a:ln>
            <a:noFill/>
          </a:ln>
        </p:spPr>
      </p:pic>
      <p:grpSp>
        <p:nvGrpSpPr>
          <p:cNvPr id="347" name="Google Shape;347;p25"/>
          <p:cNvGrpSpPr/>
          <p:nvPr/>
        </p:nvGrpSpPr>
        <p:grpSpPr>
          <a:xfrm>
            <a:off x="278175" y="170563"/>
            <a:ext cx="6986400" cy="3565262"/>
            <a:chOff x="278175" y="170563"/>
            <a:chExt cx="6986400" cy="3565262"/>
          </a:xfrm>
        </p:grpSpPr>
        <p:pic>
          <p:nvPicPr>
            <p:cNvPr id="348" name="Google Shape;348;p25"/>
            <p:cNvPicPr preferRelativeResize="0"/>
            <p:nvPr/>
          </p:nvPicPr>
          <p:blipFill>
            <a:blip r:embed="rId10">
              <a:alphaModFix/>
            </a:blip>
            <a:stretch>
              <a:fillRect/>
            </a:stretch>
          </p:blipFill>
          <p:spPr>
            <a:xfrm>
              <a:off x="278175" y="3514175"/>
              <a:ext cx="280800" cy="221649"/>
            </a:xfrm>
            <a:prstGeom prst="rect">
              <a:avLst/>
            </a:prstGeom>
            <a:noFill/>
            <a:ln>
              <a:noFill/>
            </a:ln>
          </p:spPr>
        </p:pic>
        <p:pic>
          <p:nvPicPr>
            <p:cNvPr id="349" name="Google Shape;349;p25"/>
            <p:cNvPicPr preferRelativeResize="0"/>
            <p:nvPr/>
          </p:nvPicPr>
          <p:blipFill rotWithShape="1">
            <a:blip r:embed="rId11">
              <a:alphaModFix/>
            </a:blip>
            <a:srcRect b="26356"/>
            <a:stretch/>
          </p:blipFill>
          <p:spPr>
            <a:xfrm>
              <a:off x="1126150" y="170563"/>
              <a:ext cx="1362151" cy="1010076"/>
            </a:xfrm>
            <a:prstGeom prst="rect">
              <a:avLst/>
            </a:prstGeom>
            <a:noFill/>
            <a:ln>
              <a:noFill/>
            </a:ln>
          </p:spPr>
        </p:pic>
        <p:pic>
          <p:nvPicPr>
            <p:cNvPr id="350" name="Google Shape;350;p25"/>
            <p:cNvPicPr preferRelativeResize="0"/>
            <p:nvPr/>
          </p:nvPicPr>
          <p:blipFill>
            <a:blip r:embed="rId10">
              <a:alphaModFix/>
            </a:blip>
            <a:stretch>
              <a:fillRect/>
            </a:stretch>
          </p:blipFill>
          <p:spPr>
            <a:xfrm>
              <a:off x="6983775" y="428675"/>
              <a:ext cx="280800" cy="221649"/>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1"/>
        <p:cNvGrpSpPr/>
        <p:nvPr/>
      </p:nvGrpSpPr>
      <p:grpSpPr>
        <a:xfrm>
          <a:off x="0" y="0"/>
          <a:ext cx="0" cy="0"/>
          <a:chOff x="0" y="0"/>
          <a:chExt cx="0" cy="0"/>
        </a:xfrm>
      </p:grpSpPr>
      <p:pic>
        <p:nvPicPr>
          <p:cNvPr id="352" name="Google Shape;352;p26"/>
          <p:cNvPicPr preferRelativeResize="0"/>
          <p:nvPr/>
        </p:nvPicPr>
        <p:blipFill rotWithShape="1">
          <a:blip r:embed="rId2">
            <a:alphaModFix amt="60000"/>
          </a:blip>
          <a:srcRect/>
          <a:stretch/>
        </p:blipFill>
        <p:spPr>
          <a:xfrm>
            <a:off x="-134401" y="-16150"/>
            <a:ext cx="9412803" cy="5524500"/>
          </a:xfrm>
          <a:prstGeom prst="rect">
            <a:avLst/>
          </a:prstGeom>
          <a:noFill/>
          <a:ln>
            <a:noFill/>
          </a:ln>
        </p:spPr>
      </p:pic>
      <p:pic>
        <p:nvPicPr>
          <p:cNvPr id="353" name="Google Shape;353;p26"/>
          <p:cNvPicPr preferRelativeResize="0"/>
          <p:nvPr/>
        </p:nvPicPr>
        <p:blipFill rotWithShape="1">
          <a:blip r:embed="rId3">
            <a:alphaModFix amt="60000"/>
          </a:blip>
          <a:srcRect t="3306"/>
          <a:stretch/>
        </p:blipFill>
        <p:spPr>
          <a:xfrm>
            <a:off x="-238875" y="-152400"/>
            <a:ext cx="9621750" cy="4451750"/>
          </a:xfrm>
          <a:prstGeom prst="rect">
            <a:avLst/>
          </a:prstGeom>
          <a:noFill/>
          <a:ln>
            <a:noFill/>
          </a:ln>
        </p:spPr>
      </p:pic>
      <p:grpSp>
        <p:nvGrpSpPr>
          <p:cNvPr id="354" name="Google Shape;354;p26"/>
          <p:cNvGrpSpPr/>
          <p:nvPr/>
        </p:nvGrpSpPr>
        <p:grpSpPr>
          <a:xfrm>
            <a:off x="-210575" y="2304050"/>
            <a:ext cx="9565148" cy="2953750"/>
            <a:chOff x="-210575" y="2304050"/>
            <a:chExt cx="9565148" cy="2953750"/>
          </a:xfrm>
        </p:grpSpPr>
        <p:pic>
          <p:nvPicPr>
            <p:cNvPr id="355" name="Google Shape;355;p26"/>
            <p:cNvPicPr preferRelativeResize="0"/>
            <p:nvPr/>
          </p:nvPicPr>
          <p:blipFill rotWithShape="1">
            <a:blip r:embed="rId4">
              <a:alphaModFix amt="80000"/>
            </a:blip>
            <a:srcRect b="28698"/>
            <a:stretch/>
          </p:blipFill>
          <p:spPr>
            <a:xfrm>
              <a:off x="-210575" y="2304050"/>
              <a:ext cx="9565148" cy="2953750"/>
            </a:xfrm>
            <a:prstGeom prst="rect">
              <a:avLst/>
            </a:prstGeom>
            <a:noFill/>
            <a:ln>
              <a:noFill/>
            </a:ln>
          </p:spPr>
        </p:pic>
        <p:pic>
          <p:nvPicPr>
            <p:cNvPr id="356" name="Google Shape;356;p26"/>
            <p:cNvPicPr preferRelativeResize="0"/>
            <p:nvPr/>
          </p:nvPicPr>
          <p:blipFill rotWithShape="1">
            <a:blip r:embed="rId5">
              <a:alphaModFix amt="70000"/>
            </a:blip>
            <a:srcRect b="29517"/>
            <a:stretch/>
          </p:blipFill>
          <p:spPr>
            <a:xfrm>
              <a:off x="-78225" y="3532546"/>
              <a:ext cx="9300449" cy="1725250"/>
            </a:xfrm>
            <a:prstGeom prst="rect">
              <a:avLst/>
            </a:prstGeom>
            <a:noFill/>
            <a:ln>
              <a:noFill/>
            </a:ln>
          </p:spPr>
        </p:pic>
      </p:grpSp>
      <p:grpSp>
        <p:nvGrpSpPr>
          <p:cNvPr id="357" name="Google Shape;357;p26"/>
          <p:cNvGrpSpPr/>
          <p:nvPr/>
        </p:nvGrpSpPr>
        <p:grpSpPr>
          <a:xfrm>
            <a:off x="-309950" y="-152400"/>
            <a:ext cx="9692823" cy="4651027"/>
            <a:chOff x="-309950" y="-152400"/>
            <a:chExt cx="9692823" cy="4651027"/>
          </a:xfrm>
        </p:grpSpPr>
        <p:grpSp>
          <p:nvGrpSpPr>
            <p:cNvPr id="358" name="Google Shape;358;p26"/>
            <p:cNvGrpSpPr/>
            <p:nvPr/>
          </p:nvGrpSpPr>
          <p:grpSpPr>
            <a:xfrm>
              <a:off x="-309950" y="-152400"/>
              <a:ext cx="9692823" cy="4651027"/>
              <a:chOff x="-309950" y="-152400"/>
              <a:chExt cx="9692823" cy="4651027"/>
            </a:xfrm>
          </p:grpSpPr>
          <p:grpSp>
            <p:nvGrpSpPr>
              <p:cNvPr id="359" name="Google Shape;359;p26"/>
              <p:cNvGrpSpPr/>
              <p:nvPr/>
            </p:nvGrpSpPr>
            <p:grpSpPr>
              <a:xfrm>
                <a:off x="-210574" y="1171075"/>
                <a:ext cx="9593448" cy="3327552"/>
                <a:chOff x="-210574" y="1171075"/>
                <a:chExt cx="9593448" cy="3327552"/>
              </a:xfrm>
            </p:grpSpPr>
            <p:pic>
              <p:nvPicPr>
                <p:cNvPr id="360" name="Google Shape;360;p26"/>
                <p:cNvPicPr preferRelativeResize="0"/>
                <p:nvPr/>
              </p:nvPicPr>
              <p:blipFill rotWithShape="1">
                <a:blip r:embed="rId6">
                  <a:alphaModFix amt="70000"/>
                </a:blip>
                <a:srcRect l="62814"/>
                <a:stretch/>
              </p:blipFill>
              <p:spPr>
                <a:xfrm>
                  <a:off x="-210574" y="1544875"/>
                  <a:ext cx="1356749" cy="2953752"/>
                </a:xfrm>
                <a:prstGeom prst="rect">
                  <a:avLst/>
                </a:prstGeom>
                <a:noFill/>
                <a:ln>
                  <a:noFill/>
                </a:ln>
              </p:spPr>
            </p:pic>
            <p:pic>
              <p:nvPicPr>
                <p:cNvPr id="361" name="Google Shape;361;p26"/>
                <p:cNvPicPr preferRelativeResize="0"/>
                <p:nvPr/>
              </p:nvPicPr>
              <p:blipFill rotWithShape="1">
                <a:blip r:embed="rId7">
                  <a:alphaModFix/>
                </a:blip>
                <a:srcRect l="6895" r="49376" b="19015"/>
                <a:stretch/>
              </p:blipFill>
              <p:spPr>
                <a:xfrm>
                  <a:off x="7412800" y="1171075"/>
                  <a:ext cx="1970074" cy="2953777"/>
                </a:xfrm>
                <a:prstGeom prst="rect">
                  <a:avLst/>
                </a:prstGeom>
                <a:noFill/>
                <a:ln>
                  <a:noFill/>
                </a:ln>
              </p:spPr>
            </p:pic>
          </p:grpSp>
          <p:pic>
            <p:nvPicPr>
              <p:cNvPr id="362" name="Google Shape;362;p26"/>
              <p:cNvPicPr preferRelativeResize="0"/>
              <p:nvPr/>
            </p:nvPicPr>
            <p:blipFill rotWithShape="1">
              <a:blip r:embed="rId7">
                <a:alphaModFix/>
              </a:blip>
              <a:srcRect l="65884" t="43072" b="29149"/>
              <a:stretch/>
            </p:blipFill>
            <p:spPr>
              <a:xfrm>
                <a:off x="-309950" y="-152400"/>
                <a:ext cx="2167501" cy="1428748"/>
              </a:xfrm>
              <a:prstGeom prst="rect">
                <a:avLst/>
              </a:prstGeom>
              <a:noFill/>
              <a:ln>
                <a:noFill/>
              </a:ln>
            </p:spPr>
          </p:pic>
        </p:grpSp>
        <p:pic>
          <p:nvPicPr>
            <p:cNvPr id="363" name="Google Shape;363;p26"/>
            <p:cNvPicPr preferRelativeResize="0"/>
            <p:nvPr/>
          </p:nvPicPr>
          <p:blipFill rotWithShape="1">
            <a:blip r:embed="rId8">
              <a:alphaModFix amt="70000"/>
            </a:blip>
            <a:srcRect t="41020" r="63224"/>
            <a:stretch/>
          </p:blipFill>
          <p:spPr>
            <a:xfrm>
              <a:off x="7744973" y="-114300"/>
              <a:ext cx="1609600" cy="208980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5"/>
        <p:cNvGrpSpPr/>
        <p:nvPr/>
      </p:nvGrpSpPr>
      <p:grpSpPr>
        <a:xfrm>
          <a:off x="0" y="0"/>
          <a:ext cx="0" cy="0"/>
          <a:chOff x="0" y="0"/>
          <a:chExt cx="0" cy="0"/>
        </a:xfrm>
      </p:grpSpPr>
      <p:pic>
        <p:nvPicPr>
          <p:cNvPr id="36" name="Google Shape;36;p4"/>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37" name="Google Shape;37;p4"/>
          <p:cNvGrpSpPr/>
          <p:nvPr/>
        </p:nvGrpSpPr>
        <p:grpSpPr>
          <a:xfrm>
            <a:off x="-238875" y="-16150"/>
            <a:ext cx="9651672" cy="5632351"/>
            <a:chOff x="-238875" y="-16150"/>
            <a:chExt cx="9651672" cy="5632351"/>
          </a:xfrm>
        </p:grpSpPr>
        <p:pic>
          <p:nvPicPr>
            <p:cNvPr id="38" name="Google Shape;38;p4"/>
            <p:cNvPicPr preferRelativeResize="0"/>
            <p:nvPr/>
          </p:nvPicPr>
          <p:blipFill rotWithShape="1">
            <a:blip r:embed="rId3">
              <a:alphaModFix amt="60000"/>
            </a:blip>
            <a:srcRect l="2480" t="34976" r="2489"/>
            <a:stretch/>
          </p:blipFill>
          <p:spPr>
            <a:xfrm>
              <a:off x="0" y="-16150"/>
              <a:ext cx="9412797" cy="3081833"/>
            </a:xfrm>
            <a:prstGeom prst="rect">
              <a:avLst/>
            </a:prstGeom>
            <a:noFill/>
            <a:ln>
              <a:noFill/>
            </a:ln>
          </p:spPr>
        </p:pic>
        <p:pic>
          <p:nvPicPr>
            <p:cNvPr id="39" name="Google Shape;39;p4"/>
            <p:cNvPicPr preferRelativeResize="0"/>
            <p:nvPr/>
          </p:nvPicPr>
          <p:blipFill rotWithShape="1">
            <a:blip r:embed="rId4">
              <a:alphaModFix amt="20000"/>
            </a:blip>
            <a:srcRect b="12831"/>
            <a:stretch/>
          </p:blipFill>
          <p:spPr>
            <a:xfrm>
              <a:off x="-238875" y="2127050"/>
              <a:ext cx="9621750" cy="3489151"/>
            </a:xfrm>
            <a:prstGeom prst="rect">
              <a:avLst/>
            </a:prstGeom>
            <a:noFill/>
            <a:ln>
              <a:noFill/>
            </a:ln>
          </p:spPr>
        </p:pic>
      </p:grpSp>
      <p:grpSp>
        <p:nvGrpSpPr>
          <p:cNvPr id="40" name="Google Shape;40;p4"/>
          <p:cNvGrpSpPr/>
          <p:nvPr/>
        </p:nvGrpSpPr>
        <p:grpSpPr>
          <a:xfrm>
            <a:off x="-309950" y="3447050"/>
            <a:ext cx="9763901" cy="2169151"/>
            <a:chOff x="-309950" y="3447050"/>
            <a:chExt cx="9763901" cy="2169151"/>
          </a:xfrm>
        </p:grpSpPr>
        <p:pic>
          <p:nvPicPr>
            <p:cNvPr id="41" name="Google Shape;41;p4"/>
            <p:cNvPicPr preferRelativeResize="0"/>
            <p:nvPr/>
          </p:nvPicPr>
          <p:blipFill rotWithShape="1">
            <a:blip r:embed="rId5">
              <a:alphaModFix amt="80000"/>
            </a:blip>
            <a:srcRect b="27017"/>
            <a:stretch/>
          </p:blipFill>
          <p:spPr>
            <a:xfrm>
              <a:off x="-309950" y="3740750"/>
              <a:ext cx="9763901" cy="1875450"/>
            </a:xfrm>
            <a:prstGeom prst="rect">
              <a:avLst/>
            </a:prstGeom>
            <a:noFill/>
            <a:ln>
              <a:noFill/>
            </a:ln>
          </p:spPr>
        </p:pic>
        <p:pic>
          <p:nvPicPr>
            <p:cNvPr id="42" name="Google Shape;42;p4"/>
            <p:cNvPicPr preferRelativeResize="0"/>
            <p:nvPr/>
          </p:nvPicPr>
          <p:blipFill rotWithShape="1">
            <a:blip r:embed="rId6">
              <a:alphaModFix amt="80000"/>
            </a:blip>
            <a:srcRect t="45073" b="20926"/>
            <a:stretch/>
          </p:blipFill>
          <p:spPr>
            <a:xfrm>
              <a:off x="-210575" y="3447050"/>
              <a:ext cx="9565148" cy="2169150"/>
            </a:xfrm>
            <a:prstGeom prst="rect">
              <a:avLst/>
            </a:prstGeom>
            <a:noFill/>
            <a:ln>
              <a:noFill/>
            </a:ln>
          </p:spPr>
        </p:pic>
      </p:grpSp>
      <p:grpSp>
        <p:nvGrpSpPr>
          <p:cNvPr id="43" name="Google Shape;43;p4"/>
          <p:cNvGrpSpPr/>
          <p:nvPr/>
        </p:nvGrpSpPr>
        <p:grpSpPr>
          <a:xfrm>
            <a:off x="-238873" y="-766975"/>
            <a:ext cx="10392174" cy="2699601"/>
            <a:chOff x="-238873" y="-766975"/>
            <a:chExt cx="10392174" cy="2699601"/>
          </a:xfrm>
        </p:grpSpPr>
        <p:pic>
          <p:nvPicPr>
            <p:cNvPr id="44" name="Google Shape;44;p4"/>
            <p:cNvPicPr preferRelativeResize="0"/>
            <p:nvPr/>
          </p:nvPicPr>
          <p:blipFill rotWithShape="1">
            <a:blip r:embed="rId7">
              <a:alphaModFix amt="70000"/>
            </a:blip>
            <a:srcRect t="17063" r="57446" b="20978"/>
            <a:stretch/>
          </p:blipFill>
          <p:spPr>
            <a:xfrm rot="-3177237">
              <a:off x="7832853" y="-364079"/>
              <a:ext cx="1952845" cy="1893808"/>
            </a:xfrm>
            <a:prstGeom prst="rect">
              <a:avLst/>
            </a:prstGeom>
            <a:noFill/>
            <a:ln>
              <a:noFill/>
            </a:ln>
          </p:spPr>
        </p:pic>
        <p:pic>
          <p:nvPicPr>
            <p:cNvPr id="45" name="Google Shape;45;p4"/>
            <p:cNvPicPr preferRelativeResize="0"/>
            <p:nvPr/>
          </p:nvPicPr>
          <p:blipFill rotWithShape="1">
            <a:blip r:embed="rId8">
              <a:alphaModFix amt="70000"/>
            </a:blip>
            <a:srcRect l="73598" t="43444" r="4961" b="26926"/>
            <a:stretch/>
          </p:blipFill>
          <p:spPr>
            <a:xfrm>
              <a:off x="-238873" y="-133350"/>
              <a:ext cx="1362150" cy="1524000"/>
            </a:xfrm>
            <a:prstGeom prst="rect">
              <a:avLst/>
            </a:prstGeom>
            <a:noFill/>
            <a:ln>
              <a:noFill/>
            </a:ln>
          </p:spPr>
        </p:pic>
      </p:grpSp>
      <p:grpSp>
        <p:nvGrpSpPr>
          <p:cNvPr id="46" name="Google Shape;46;p4"/>
          <p:cNvGrpSpPr/>
          <p:nvPr/>
        </p:nvGrpSpPr>
        <p:grpSpPr>
          <a:xfrm>
            <a:off x="6707800" y="-409775"/>
            <a:ext cx="2290325" cy="4372174"/>
            <a:chOff x="6707800" y="-409775"/>
            <a:chExt cx="2290325" cy="4372174"/>
          </a:xfrm>
        </p:grpSpPr>
        <p:pic>
          <p:nvPicPr>
            <p:cNvPr id="47" name="Google Shape;47;p4"/>
            <p:cNvPicPr preferRelativeResize="0"/>
            <p:nvPr/>
          </p:nvPicPr>
          <p:blipFill>
            <a:blip r:embed="rId9">
              <a:alphaModFix/>
            </a:blip>
            <a:stretch>
              <a:fillRect/>
            </a:stretch>
          </p:blipFill>
          <p:spPr>
            <a:xfrm>
              <a:off x="8717325" y="3740750"/>
              <a:ext cx="280800" cy="221649"/>
            </a:xfrm>
            <a:prstGeom prst="rect">
              <a:avLst/>
            </a:prstGeom>
            <a:noFill/>
            <a:ln>
              <a:noFill/>
            </a:ln>
          </p:spPr>
        </p:pic>
        <p:pic>
          <p:nvPicPr>
            <p:cNvPr id="48" name="Google Shape;48;p4"/>
            <p:cNvPicPr preferRelativeResize="0"/>
            <p:nvPr/>
          </p:nvPicPr>
          <p:blipFill rotWithShape="1">
            <a:blip r:embed="rId10">
              <a:alphaModFix/>
            </a:blip>
            <a:srcRect b="26356"/>
            <a:stretch/>
          </p:blipFill>
          <p:spPr>
            <a:xfrm>
              <a:off x="6707800" y="-409775"/>
              <a:ext cx="1362151" cy="1010076"/>
            </a:xfrm>
            <a:prstGeom prst="rect">
              <a:avLst/>
            </a:prstGeom>
            <a:noFill/>
            <a:ln>
              <a:noFill/>
            </a:ln>
          </p:spPr>
        </p:pic>
      </p:grpSp>
      <p:sp>
        <p:nvSpPr>
          <p:cNvPr id="49" name="Google Shape;49;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720000" y="1152475"/>
            <a:ext cx="7704000" cy="4224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Font typeface="Darker Grotesque SemiBold"/>
              <a:buChar char="●"/>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pic>
        <p:nvPicPr>
          <p:cNvPr id="52" name="Google Shape;52;p5"/>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53" name="Google Shape;53;p5"/>
          <p:cNvGrpSpPr/>
          <p:nvPr/>
        </p:nvGrpSpPr>
        <p:grpSpPr>
          <a:xfrm>
            <a:off x="-238875" y="-84425"/>
            <a:ext cx="9621750" cy="6214278"/>
            <a:chOff x="-238875" y="-84425"/>
            <a:chExt cx="9621750" cy="6214278"/>
          </a:xfrm>
        </p:grpSpPr>
        <p:pic>
          <p:nvPicPr>
            <p:cNvPr id="54" name="Google Shape;54;p5"/>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55" name="Google Shape;55;p5"/>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sp>
        <p:nvSpPr>
          <p:cNvPr id="56" name="Google Shape;56;p5"/>
          <p:cNvSpPr txBox="1">
            <a:spLocks noGrp="1"/>
          </p:cNvSpPr>
          <p:nvPr>
            <p:ph type="subTitle" idx="1"/>
          </p:nvPr>
        </p:nvSpPr>
        <p:spPr>
          <a:xfrm>
            <a:off x="1351513" y="2672125"/>
            <a:ext cx="27861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5"/>
          <p:cNvSpPr txBox="1">
            <a:spLocks noGrp="1"/>
          </p:cNvSpPr>
          <p:nvPr>
            <p:ph type="subTitle" idx="2"/>
          </p:nvPr>
        </p:nvSpPr>
        <p:spPr>
          <a:xfrm>
            <a:off x="5006388" y="2672125"/>
            <a:ext cx="27861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Signika Negative"/>
                <a:ea typeface="Signika Negative"/>
                <a:cs typeface="Signika Negative"/>
                <a:sym typeface="Signika Negativ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8" name="Google Shape;58;p5"/>
          <p:cNvSpPr txBox="1">
            <a:spLocks noGrp="1"/>
          </p:cNvSpPr>
          <p:nvPr>
            <p:ph type="subTitle" idx="3"/>
          </p:nvPr>
        </p:nvSpPr>
        <p:spPr>
          <a:xfrm>
            <a:off x="1351513" y="3037926"/>
            <a:ext cx="27861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5"/>
          <p:cNvSpPr txBox="1">
            <a:spLocks noGrp="1"/>
          </p:cNvSpPr>
          <p:nvPr>
            <p:ph type="subTitle" idx="4"/>
          </p:nvPr>
        </p:nvSpPr>
        <p:spPr>
          <a:xfrm>
            <a:off x="5006388" y="3037926"/>
            <a:ext cx="27861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0" name="Google Shape;60;p5"/>
          <p:cNvGrpSpPr/>
          <p:nvPr/>
        </p:nvGrpSpPr>
        <p:grpSpPr>
          <a:xfrm>
            <a:off x="-309950" y="3218450"/>
            <a:ext cx="9763901" cy="2610850"/>
            <a:chOff x="-309950" y="3218450"/>
            <a:chExt cx="9763901" cy="2610850"/>
          </a:xfrm>
        </p:grpSpPr>
        <p:pic>
          <p:nvPicPr>
            <p:cNvPr id="61" name="Google Shape;61;p5"/>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62" name="Google Shape;62;p5"/>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grpSp>
        <p:nvGrpSpPr>
          <p:cNvPr id="63" name="Google Shape;63;p5"/>
          <p:cNvGrpSpPr/>
          <p:nvPr/>
        </p:nvGrpSpPr>
        <p:grpSpPr>
          <a:xfrm flipH="1">
            <a:off x="-501774" y="-728049"/>
            <a:ext cx="11151747" cy="2983675"/>
            <a:chOff x="-1644774" y="-728049"/>
            <a:chExt cx="11151747" cy="2983675"/>
          </a:xfrm>
        </p:grpSpPr>
        <p:pic>
          <p:nvPicPr>
            <p:cNvPr id="64" name="Google Shape;64;p5"/>
            <p:cNvPicPr preferRelativeResize="0"/>
            <p:nvPr/>
          </p:nvPicPr>
          <p:blipFill rotWithShape="1">
            <a:blip r:embed="rId7">
              <a:alphaModFix amt="70000"/>
            </a:blip>
            <a:srcRect t="41020" r="63224"/>
            <a:stretch/>
          </p:blipFill>
          <p:spPr>
            <a:xfrm>
              <a:off x="7897373" y="-114300"/>
              <a:ext cx="1609600" cy="2089801"/>
            </a:xfrm>
            <a:prstGeom prst="rect">
              <a:avLst/>
            </a:prstGeom>
            <a:noFill/>
            <a:ln>
              <a:noFill/>
            </a:ln>
          </p:spPr>
        </p:pic>
        <p:pic>
          <p:nvPicPr>
            <p:cNvPr id="65" name="Google Shape;65;p5"/>
            <p:cNvPicPr preferRelativeResize="0"/>
            <p:nvPr/>
          </p:nvPicPr>
          <p:blipFill rotWithShape="1">
            <a:blip r:embed="rId8">
              <a:alphaModFix amt="70000"/>
            </a:blip>
            <a:srcRect l="58050" t="25811" b="19605"/>
            <a:stretch/>
          </p:blipFill>
          <p:spPr>
            <a:xfrm rot="1622200">
              <a:off x="-1248965" y="-364466"/>
              <a:ext cx="2142228" cy="2256508"/>
            </a:xfrm>
            <a:prstGeom prst="rect">
              <a:avLst/>
            </a:prstGeom>
            <a:noFill/>
            <a:ln>
              <a:noFill/>
            </a:ln>
          </p:spPr>
        </p:pic>
      </p:grpSp>
      <p:pic>
        <p:nvPicPr>
          <p:cNvPr id="66" name="Google Shape;66;p5"/>
          <p:cNvPicPr preferRelativeResize="0"/>
          <p:nvPr/>
        </p:nvPicPr>
        <p:blipFill>
          <a:blip r:embed="rId9">
            <a:alphaModFix/>
          </a:blip>
          <a:stretch>
            <a:fillRect/>
          </a:stretch>
        </p:blipFill>
        <p:spPr>
          <a:xfrm>
            <a:off x="439200" y="3740750"/>
            <a:ext cx="280800" cy="221649"/>
          </a:xfrm>
          <a:prstGeom prst="rect">
            <a:avLst/>
          </a:prstGeom>
          <a:noFill/>
          <a:ln>
            <a:noFill/>
          </a:ln>
        </p:spPr>
      </p:pic>
      <p:sp>
        <p:nvSpPr>
          <p:cNvPr id="67" name="Google Shape;6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pic>
        <p:nvPicPr>
          <p:cNvPr id="69" name="Google Shape;69;p6"/>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70" name="Google Shape;70;p6"/>
          <p:cNvGrpSpPr/>
          <p:nvPr/>
        </p:nvGrpSpPr>
        <p:grpSpPr>
          <a:xfrm>
            <a:off x="-238875" y="-84425"/>
            <a:ext cx="9621750" cy="6214278"/>
            <a:chOff x="-238875" y="-84425"/>
            <a:chExt cx="9621750" cy="6214278"/>
          </a:xfrm>
        </p:grpSpPr>
        <p:pic>
          <p:nvPicPr>
            <p:cNvPr id="71" name="Google Shape;71;p6"/>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72" name="Google Shape;72;p6"/>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grpSp>
        <p:nvGrpSpPr>
          <p:cNvPr id="73" name="Google Shape;73;p6"/>
          <p:cNvGrpSpPr/>
          <p:nvPr/>
        </p:nvGrpSpPr>
        <p:grpSpPr>
          <a:xfrm>
            <a:off x="-309950" y="3218450"/>
            <a:ext cx="9763901" cy="2610850"/>
            <a:chOff x="-309950" y="3218450"/>
            <a:chExt cx="9763901" cy="2610850"/>
          </a:xfrm>
        </p:grpSpPr>
        <p:pic>
          <p:nvPicPr>
            <p:cNvPr id="74" name="Google Shape;74;p6"/>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75" name="Google Shape;75;p6"/>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sp>
        <p:nvSpPr>
          <p:cNvPr id="76" name="Google Shape;76;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 name="Google Shape;77;p6"/>
          <p:cNvGrpSpPr/>
          <p:nvPr/>
        </p:nvGrpSpPr>
        <p:grpSpPr>
          <a:xfrm>
            <a:off x="-238873" y="-766975"/>
            <a:ext cx="10392174" cy="2699601"/>
            <a:chOff x="-238873" y="-766975"/>
            <a:chExt cx="10392174" cy="2699601"/>
          </a:xfrm>
        </p:grpSpPr>
        <p:pic>
          <p:nvPicPr>
            <p:cNvPr id="78" name="Google Shape;78;p6"/>
            <p:cNvPicPr preferRelativeResize="0"/>
            <p:nvPr/>
          </p:nvPicPr>
          <p:blipFill rotWithShape="1">
            <a:blip r:embed="rId7">
              <a:alphaModFix amt="70000"/>
            </a:blip>
            <a:srcRect t="17063" r="57446" b="20978"/>
            <a:stretch/>
          </p:blipFill>
          <p:spPr>
            <a:xfrm rot="-3177237">
              <a:off x="7832853" y="-364079"/>
              <a:ext cx="1952845" cy="1893808"/>
            </a:xfrm>
            <a:prstGeom prst="rect">
              <a:avLst/>
            </a:prstGeom>
            <a:noFill/>
            <a:ln>
              <a:noFill/>
            </a:ln>
          </p:spPr>
        </p:pic>
        <p:pic>
          <p:nvPicPr>
            <p:cNvPr id="79" name="Google Shape;79;p6"/>
            <p:cNvPicPr preferRelativeResize="0"/>
            <p:nvPr/>
          </p:nvPicPr>
          <p:blipFill rotWithShape="1">
            <a:blip r:embed="rId8">
              <a:alphaModFix amt="70000"/>
            </a:blip>
            <a:srcRect l="73598" t="43444" r="4961" b="26926"/>
            <a:stretch/>
          </p:blipFill>
          <p:spPr>
            <a:xfrm>
              <a:off x="-238873" y="-133350"/>
              <a:ext cx="1362150" cy="1524000"/>
            </a:xfrm>
            <a:prstGeom prst="rect">
              <a:avLst/>
            </a:prstGeom>
            <a:noFill/>
            <a:ln>
              <a:noFill/>
            </a:ln>
          </p:spPr>
        </p:pic>
      </p:grpSp>
      <p:grpSp>
        <p:nvGrpSpPr>
          <p:cNvPr id="80" name="Google Shape;80;p6"/>
          <p:cNvGrpSpPr/>
          <p:nvPr/>
        </p:nvGrpSpPr>
        <p:grpSpPr>
          <a:xfrm>
            <a:off x="-648925" y="1742875"/>
            <a:ext cx="9647050" cy="2219524"/>
            <a:chOff x="-648925" y="1742875"/>
            <a:chExt cx="9647050" cy="2219524"/>
          </a:xfrm>
        </p:grpSpPr>
        <p:pic>
          <p:nvPicPr>
            <p:cNvPr id="81" name="Google Shape;81;p6"/>
            <p:cNvPicPr preferRelativeResize="0"/>
            <p:nvPr/>
          </p:nvPicPr>
          <p:blipFill>
            <a:blip r:embed="rId9">
              <a:alphaModFix/>
            </a:blip>
            <a:stretch>
              <a:fillRect/>
            </a:stretch>
          </p:blipFill>
          <p:spPr>
            <a:xfrm>
              <a:off x="8717325" y="3740750"/>
              <a:ext cx="280800" cy="221649"/>
            </a:xfrm>
            <a:prstGeom prst="rect">
              <a:avLst/>
            </a:prstGeom>
            <a:noFill/>
            <a:ln>
              <a:noFill/>
            </a:ln>
          </p:spPr>
        </p:pic>
        <p:pic>
          <p:nvPicPr>
            <p:cNvPr id="82" name="Google Shape;82;p6"/>
            <p:cNvPicPr preferRelativeResize="0"/>
            <p:nvPr/>
          </p:nvPicPr>
          <p:blipFill rotWithShape="1">
            <a:blip r:embed="rId10">
              <a:alphaModFix/>
            </a:blip>
            <a:srcRect b="26356"/>
            <a:stretch/>
          </p:blipFill>
          <p:spPr>
            <a:xfrm>
              <a:off x="-648925" y="1742875"/>
              <a:ext cx="1362151" cy="10100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pic>
        <p:nvPicPr>
          <p:cNvPr id="84" name="Google Shape;84;p7"/>
          <p:cNvPicPr preferRelativeResize="0"/>
          <p:nvPr/>
        </p:nvPicPr>
        <p:blipFill rotWithShape="1">
          <a:blip r:embed="rId2">
            <a:alphaModFix/>
          </a:blip>
          <a:srcRect/>
          <a:stretch/>
        </p:blipFill>
        <p:spPr>
          <a:xfrm>
            <a:off x="-134401" y="-16150"/>
            <a:ext cx="9412803" cy="5524500"/>
          </a:xfrm>
          <a:prstGeom prst="rect">
            <a:avLst/>
          </a:prstGeom>
          <a:noFill/>
          <a:ln>
            <a:noFill/>
          </a:ln>
        </p:spPr>
      </p:pic>
      <p:grpSp>
        <p:nvGrpSpPr>
          <p:cNvPr id="85" name="Google Shape;85;p7"/>
          <p:cNvGrpSpPr/>
          <p:nvPr/>
        </p:nvGrpSpPr>
        <p:grpSpPr>
          <a:xfrm>
            <a:off x="-238875" y="-84425"/>
            <a:ext cx="9621750" cy="6214278"/>
            <a:chOff x="-238875" y="-84425"/>
            <a:chExt cx="9621750" cy="6214278"/>
          </a:xfrm>
        </p:grpSpPr>
        <p:pic>
          <p:nvPicPr>
            <p:cNvPr id="86" name="Google Shape;86;p7"/>
            <p:cNvPicPr preferRelativeResize="0"/>
            <p:nvPr/>
          </p:nvPicPr>
          <p:blipFill rotWithShape="1">
            <a:blip r:embed="rId3">
              <a:alphaModFix amt="60000"/>
            </a:blip>
            <a:srcRect t="33492"/>
            <a:stretch/>
          </p:blipFill>
          <p:spPr>
            <a:xfrm>
              <a:off x="-238875" y="-84425"/>
              <a:ext cx="9621750" cy="3062101"/>
            </a:xfrm>
            <a:prstGeom prst="rect">
              <a:avLst/>
            </a:prstGeom>
            <a:noFill/>
            <a:ln>
              <a:noFill/>
            </a:ln>
          </p:spPr>
        </p:pic>
        <p:pic>
          <p:nvPicPr>
            <p:cNvPr id="87" name="Google Shape;87;p7"/>
            <p:cNvPicPr preferRelativeResize="0"/>
            <p:nvPr/>
          </p:nvPicPr>
          <p:blipFill>
            <a:blip r:embed="rId4">
              <a:alphaModFix amt="20000"/>
            </a:blip>
            <a:stretch>
              <a:fillRect/>
            </a:stretch>
          </p:blipFill>
          <p:spPr>
            <a:xfrm>
              <a:off x="-238875" y="2127050"/>
              <a:ext cx="9621750" cy="4002802"/>
            </a:xfrm>
            <a:prstGeom prst="rect">
              <a:avLst/>
            </a:prstGeom>
            <a:noFill/>
            <a:ln>
              <a:noFill/>
            </a:ln>
          </p:spPr>
        </p:pic>
      </p:grpSp>
      <p:sp>
        <p:nvSpPr>
          <p:cNvPr id="88" name="Google Shape;88;p7"/>
          <p:cNvSpPr txBox="1">
            <a:spLocks noGrp="1"/>
          </p:cNvSpPr>
          <p:nvPr>
            <p:ph type="body" idx="1"/>
          </p:nvPr>
        </p:nvSpPr>
        <p:spPr>
          <a:xfrm>
            <a:off x="726450" y="1782150"/>
            <a:ext cx="43839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9" name="Google Shape;89;p7"/>
          <p:cNvSpPr>
            <a:spLocks noGrp="1"/>
          </p:cNvSpPr>
          <p:nvPr>
            <p:ph type="pic" idx="2"/>
          </p:nvPr>
        </p:nvSpPr>
        <p:spPr>
          <a:xfrm>
            <a:off x="5361900" y="1327050"/>
            <a:ext cx="3062100" cy="3062100"/>
          </a:xfrm>
          <a:prstGeom prst="ellipse">
            <a:avLst/>
          </a:prstGeom>
          <a:noFill/>
          <a:ln>
            <a:noFill/>
          </a:ln>
        </p:spPr>
      </p:sp>
      <p:pic>
        <p:nvPicPr>
          <p:cNvPr id="90" name="Google Shape;90;p7"/>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91" name="Google Shape;91;p7"/>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nvGrpSpPr>
          <p:cNvPr id="92" name="Google Shape;92;p7"/>
          <p:cNvGrpSpPr/>
          <p:nvPr/>
        </p:nvGrpSpPr>
        <p:grpSpPr>
          <a:xfrm>
            <a:off x="-1239550" y="-1165501"/>
            <a:ext cx="11422553" cy="3554977"/>
            <a:chOff x="-1239550" y="-1165501"/>
            <a:chExt cx="11422553" cy="3554977"/>
          </a:xfrm>
        </p:grpSpPr>
        <p:pic>
          <p:nvPicPr>
            <p:cNvPr id="93" name="Google Shape;93;p7"/>
            <p:cNvPicPr preferRelativeResize="0"/>
            <p:nvPr/>
          </p:nvPicPr>
          <p:blipFill rotWithShape="1">
            <a:blip r:embed="rId7">
              <a:alphaModFix amt="70000"/>
            </a:blip>
            <a:srcRect r="55146" b="22360"/>
            <a:stretch/>
          </p:blipFill>
          <p:spPr>
            <a:xfrm rot="-3177234">
              <a:off x="7586750" y="-815728"/>
              <a:ext cx="2058402" cy="2372978"/>
            </a:xfrm>
            <a:prstGeom prst="rect">
              <a:avLst/>
            </a:prstGeom>
            <a:noFill/>
            <a:ln>
              <a:noFill/>
            </a:ln>
          </p:spPr>
        </p:pic>
        <p:pic>
          <p:nvPicPr>
            <p:cNvPr id="94" name="Google Shape;94;p7"/>
            <p:cNvPicPr preferRelativeResize="0"/>
            <p:nvPr/>
          </p:nvPicPr>
          <p:blipFill rotWithShape="1">
            <a:blip r:embed="rId8">
              <a:alphaModFix amt="70000"/>
            </a:blip>
            <a:srcRect l="65110" t="24361" b="15972"/>
            <a:stretch/>
          </p:blipFill>
          <p:spPr>
            <a:xfrm rot="1622227">
              <a:off x="-776273" y="-347387"/>
              <a:ext cx="1781698" cy="2466699"/>
            </a:xfrm>
            <a:prstGeom prst="rect">
              <a:avLst/>
            </a:prstGeom>
            <a:noFill/>
            <a:ln>
              <a:noFill/>
            </a:ln>
          </p:spPr>
        </p:pic>
      </p:grpSp>
      <p:sp>
        <p:nvSpPr>
          <p:cNvPr id="95" name="Google Shape;95;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6"/>
        <p:cNvGrpSpPr/>
        <p:nvPr/>
      </p:nvGrpSpPr>
      <p:grpSpPr>
        <a:xfrm>
          <a:off x="0" y="0"/>
          <a:ext cx="0" cy="0"/>
          <a:chOff x="0" y="0"/>
          <a:chExt cx="0" cy="0"/>
        </a:xfrm>
      </p:grpSpPr>
      <p:pic>
        <p:nvPicPr>
          <p:cNvPr id="97" name="Google Shape;97;p8"/>
          <p:cNvPicPr preferRelativeResize="0"/>
          <p:nvPr/>
        </p:nvPicPr>
        <p:blipFill rotWithShape="1">
          <a:blip r:embed="rId2">
            <a:alphaModFix amt="60000"/>
          </a:blip>
          <a:srcRect/>
          <a:stretch/>
        </p:blipFill>
        <p:spPr>
          <a:xfrm>
            <a:off x="-134401" y="-190500"/>
            <a:ext cx="9412803" cy="5524500"/>
          </a:xfrm>
          <a:prstGeom prst="rect">
            <a:avLst/>
          </a:prstGeom>
          <a:noFill/>
          <a:ln>
            <a:noFill/>
          </a:ln>
        </p:spPr>
      </p:pic>
      <p:pic>
        <p:nvPicPr>
          <p:cNvPr id="98" name="Google Shape;98;p8"/>
          <p:cNvPicPr preferRelativeResize="0"/>
          <p:nvPr/>
        </p:nvPicPr>
        <p:blipFill rotWithShape="1">
          <a:blip r:embed="rId3">
            <a:alphaModFix amt="60000"/>
          </a:blip>
          <a:srcRect t="31600"/>
          <a:stretch/>
        </p:blipFill>
        <p:spPr>
          <a:xfrm>
            <a:off x="-238875" y="-171450"/>
            <a:ext cx="9621750" cy="3149125"/>
          </a:xfrm>
          <a:prstGeom prst="rect">
            <a:avLst/>
          </a:prstGeom>
          <a:noFill/>
          <a:ln>
            <a:noFill/>
          </a:ln>
        </p:spPr>
      </p:pic>
      <p:grpSp>
        <p:nvGrpSpPr>
          <p:cNvPr id="99" name="Google Shape;99;p8"/>
          <p:cNvGrpSpPr/>
          <p:nvPr/>
        </p:nvGrpSpPr>
        <p:grpSpPr>
          <a:xfrm>
            <a:off x="-210576" y="484675"/>
            <a:ext cx="9565157" cy="4119324"/>
            <a:chOff x="-210576" y="484675"/>
            <a:chExt cx="9565157" cy="4119324"/>
          </a:xfrm>
        </p:grpSpPr>
        <p:pic>
          <p:nvPicPr>
            <p:cNvPr id="100" name="Google Shape;100;p8"/>
            <p:cNvPicPr preferRelativeResize="0"/>
            <p:nvPr/>
          </p:nvPicPr>
          <p:blipFill rotWithShape="1">
            <a:blip r:embed="rId4">
              <a:alphaModFix amt="70000"/>
            </a:blip>
            <a:srcRect r="52725"/>
            <a:stretch/>
          </p:blipFill>
          <p:spPr>
            <a:xfrm>
              <a:off x="7185006" y="1547500"/>
              <a:ext cx="2169574" cy="3056499"/>
            </a:xfrm>
            <a:prstGeom prst="rect">
              <a:avLst/>
            </a:prstGeom>
            <a:noFill/>
            <a:ln>
              <a:noFill/>
            </a:ln>
          </p:spPr>
        </p:pic>
        <p:pic>
          <p:nvPicPr>
            <p:cNvPr id="101" name="Google Shape;101;p8"/>
            <p:cNvPicPr preferRelativeResize="0"/>
            <p:nvPr/>
          </p:nvPicPr>
          <p:blipFill rotWithShape="1">
            <a:blip r:embed="rId5">
              <a:alphaModFix amt="80000"/>
            </a:blip>
            <a:srcRect l="29562"/>
            <a:stretch/>
          </p:blipFill>
          <p:spPr>
            <a:xfrm>
              <a:off x="-210576" y="484675"/>
              <a:ext cx="3082849" cy="3543299"/>
            </a:xfrm>
            <a:prstGeom prst="rect">
              <a:avLst/>
            </a:prstGeom>
            <a:noFill/>
            <a:ln>
              <a:noFill/>
            </a:ln>
          </p:spPr>
        </p:pic>
      </p:grpSp>
      <p:grpSp>
        <p:nvGrpSpPr>
          <p:cNvPr id="102" name="Google Shape;102;p8"/>
          <p:cNvGrpSpPr/>
          <p:nvPr/>
        </p:nvGrpSpPr>
        <p:grpSpPr>
          <a:xfrm>
            <a:off x="-210575" y="2304050"/>
            <a:ext cx="9565148" cy="2953750"/>
            <a:chOff x="-210575" y="2304050"/>
            <a:chExt cx="9565148" cy="2953750"/>
          </a:xfrm>
        </p:grpSpPr>
        <p:pic>
          <p:nvPicPr>
            <p:cNvPr id="103" name="Google Shape;103;p8"/>
            <p:cNvPicPr preferRelativeResize="0"/>
            <p:nvPr/>
          </p:nvPicPr>
          <p:blipFill rotWithShape="1">
            <a:blip r:embed="rId6">
              <a:alphaModFix amt="80000"/>
            </a:blip>
            <a:srcRect b="28698"/>
            <a:stretch/>
          </p:blipFill>
          <p:spPr>
            <a:xfrm>
              <a:off x="-210575" y="2304050"/>
              <a:ext cx="9565148" cy="2953750"/>
            </a:xfrm>
            <a:prstGeom prst="rect">
              <a:avLst/>
            </a:prstGeom>
            <a:noFill/>
            <a:ln>
              <a:noFill/>
            </a:ln>
          </p:spPr>
        </p:pic>
        <p:pic>
          <p:nvPicPr>
            <p:cNvPr id="104" name="Google Shape;104;p8"/>
            <p:cNvPicPr preferRelativeResize="0"/>
            <p:nvPr/>
          </p:nvPicPr>
          <p:blipFill rotWithShape="1">
            <a:blip r:embed="rId7">
              <a:alphaModFix amt="70000"/>
            </a:blip>
            <a:srcRect b="29517"/>
            <a:stretch/>
          </p:blipFill>
          <p:spPr>
            <a:xfrm>
              <a:off x="-78225" y="3532546"/>
              <a:ext cx="9300449" cy="1725250"/>
            </a:xfrm>
            <a:prstGeom prst="rect">
              <a:avLst/>
            </a:prstGeom>
            <a:noFill/>
            <a:ln>
              <a:noFill/>
            </a:ln>
          </p:spPr>
        </p:pic>
      </p:grpSp>
      <p:sp>
        <p:nvSpPr>
          <p:cNvPr id="105" name="Google Shape;105;p8"/>
          <p:cNvSpPr txBox="1">
            <a:spLocks noGrp="1"/>
          </p:cNvSpPr>
          <p:nvPr>
            <p:ph type="title"/>
          </p:nvPr>
        </p:nvSpPr>
        <p:spPr>
          <a:xfrm>
            <a:off x="2330850" y="1600800"/>
            <a:ext cx="4482300" cy="19419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pic>
        <p:nvPicPr>
          <p:cNvPr id="107" name="Google Shape;107;p9"/>
          <p:cNvPicPr preferRelativeResize="0"/>
          <p:nvPr/>
        </p:nvPicPr>
        <p:blipFill rotWithShape="1">
          <a:blip r:embed="rId2">
            <a:alphaModFix/>
          </a:blip>
          <a:srcRect/>
          <a:stretch/>
        </p:blipFill>
        <p:spPr>
          <a:xfrm>
            <a:off x="-134401" y="-16150"/>
            <a:ext cx="9412803" cy="5524500"/>
          </a:xfrm>
          <a:prstGeom prst="rect">
            <a:avLst/>
          </a:prstGeom>
          <a:noFill/>
          <a:ln>
            <a:noFill/>
          </a:ln>
        </p:spPr>
      </p:pic>
      <p:pic>
        <p:nvPicPr>
          <p:cNvPr id="108" name="Google Shape;108;p9"/>
          <p:cNvPicPr preferRelativeResize="0"/>
          <p:nvPr/>
        </p:nvPicPr>
        <p:blipFill rotWithShape="1">
          <a:blip r:embed="rId3">
            <a:alphaModFix amt="60000"/>
          </a:blip>
          <a:srcRect t="32014"/>
          <a:stretch/>
        </p:blipFill>
        <p:spPr>
          <a:xfrm>
            <a:off x="-238875" y="-152400"/>
            <a:ext cx="9621750" cy="3130076"/>
          </a:xfrm>
          <a:prstGeom prst="rect">
            <a:avLst/>
          </a:prstGeom>
          <a:noFill/>
          <a:ln>
            <a:noFill/>
          </a:ln>
        </p:spPr>
      </p:pic>
      <p:grpSp>
        <p:nvGrpSpPr>
          <p:cNvPr id="109" name="Google Shape;109;p9"/>
          <p:cNvGrpSpPr/>
          <p:nvPr/>
        </p:nvGrpSpPr>
        <p:grpSpPr>
          <a:xfrm>
            <a:off x="-309950" y="2127050"/>
            <a:ext cx="9763901" cy="4002802"/>
            <a:chOff x="-309950" y="2127050"/>
            <a:chExt cx="9763901" cy="4002802"/>
          </a:xfrm>
        </p:grpSpPr>
        <p:pic>
          <p:nvPicPr>
            <p:cNvPr id="110" name="Google Shape;110;p9"/>
            <p:cNvPicPr preferRelativeResize="0"/>
            <p:nvPr/>
          </p:nvPicPr>
          <p:blipFill>
            <a:blip r:embed="rId4">
              <a:alphaModFix amt="20000"/>
            </a:blip>
            <a:stretch>
              <a:fillRect/>
            </a:stretch>
          </p:blipFill>
          <p:spPr>
            <a:xfrm>
              <a:off x="-238875" y="2127050"/>
              <a:ext cx="9621750" cy="4002802"/>
            </a:xfrm>
            <a:prstGeom prst="rect">
              <a:avLst/>
            </a:prstGeom>
            <a:noFill/>
            <a:ln>
              <a:noFill/>
            </a:ln>
          </p:spPr>
        </p:pic>
        <p:pic>
          <p:nvPicPr>
            <p:cNvPr id="111" name="Google Shape;111;p9"/>
            <p:cNvPicPr preferRelativeResize="0"/>
            <p:nvPr/>
          </p:nvPicPr>
          <p:blipFill rotWithShape="1">
            <a:blip r:embed="rId5">
              <a:alphaModFix amt="80000"/>
            </a:blip>
            <a:srcRect b="12793"/>
            <a:stretch/>
          </p:blipFill>
          <p:spPr>
            <a:xfrm>
              <a:off x="-309950" y="3588350"/>
              <a:ext cx="9763901" cy="2240950"/>
            </a:xfrm>
            <a:prstGeom prst="rect">
              <a:avLst/>
            </a:prstGeom>
            <a:noFill/>
            <a:ln>
              <a:noFill/>
            </a:ln>
          </p:spPr>
        </p:pic>
        <p:pic>
          <p:nvPicPr>
            <p:cNvPr id="112" name="Google Shape;112;p9"/>
            <p:cNvPicPr preferRelativeResize="0"/>
            <p:nvPr/>
          </p:nvPicPr>
          <p:blipFill rotWithShape="1">
            <a:blip r:embed="rId6">
              <a:alphaModFix amt="80000"/>
            </a:blip>
            <a:srcRect t="45072" b="14003"/>
            <a:stretch/>
          </p:blipFill>
          <p:spPr>
            <a:xfrm>
              <a:off x="-210575" y="3218450"/>
              <a:ext cx="9565148" cy="2610849"/>
            </a:xfrm>
            <a:prstGeom prst="rect">
              <a:avLst/>
            </a:prstGeom>
            <a:noFill/>
            <a:ln>
              <a:noFill/>
            </a:ln>
          </p:spPr>
        </p:pic>
      </p:grpSp>
      <p:sp>
        <p:nvSpPr>
          <p:cNvPr id="113" name="Google Shape;113;p9"/>
          <p:cNvSpPr txBox="1">
            <a:spLocks noGrp="1"/>
          </p:cNvSpPr>
          <p:nvPr>
            <p:ph type="subTitle" idx="1"/>
          </p:nvPr>
        </p:nvSpPr>
        <p:spPr>
          <a:xfrm>
            <a:off x="720076" y="1756350"/>
            <a:ext cx="37431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9"/>
          <p:cNvSpPr txBox="1">
            <a:spLocks noGrp="1"/>
          </p:cNvSpPr>
          <p:nvPr>
            <p:ph type="subTitle" idx="2"/>
          </p:nvPr>
        </p:nvSpPr>
        <p:spPr>
          <a:xfrm>
            <a:off x="4680925" y="1756350"/>
            <a:ext cx="37431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16" name="Google Shape;116;p9"/>
          <p:cNvGrpSpPr/>
          <p:nvPr/>
        </p:nvGrpSpPr>
        <p:grpSpPr>
          <a:xfrm>
            <a:off x="-613413" y="1435826"/>
            <a:ext cx="10309527" cy="3505201"/>
            <a:chOff x="-613413" y="1435826"/>
            <a:chExt cx="10309527" cy="3505201"/>
          </a:xfrm>
        </p:grpSpPr>
        <p:pic>
          <p:nvPicPr>
            <p:cNvPr id="117" name="Google Shape;117;p9"/>
            <p:cNvPicPr preferRelativeResize="0"/>
            <p:nvPr/>
          </p:nvPicPr>
          <p:blipFill rotWithShape="1">
            <a:blip r:embed="rId7">
              <a:alphaModFix amt="80000"/>
            </a:blip>
            <a:srcRect l="40478" t="69295" r="25982"/>
            <a:stretch/>
          </p:blipFill>
          <p:spPr>
            <a:xfrm rot="5400000">
              <a:off x="8286425" y="1645388"/>
              <a:ext cx="1619251" cy="1200127"/>
            </a:xfrm>
            <a:prstGeom prst="rect">
              <a:avLst/>
            </a:prstGeom>
            <a:noFill/>
            <a:ln>
              <a:noFill/>
            </a:ln>
          </p:spPr>
        </p:pic>
        <p:pic>
          <p:nvPicPr>
            <p:cNvPr id="118" name="Google Shape;118;p9"/>
            <p:cNvPicPr preferRelativeResize="0"/>
            <p:nvPr/>
          </p:nvPicPr>
          <p:blipFill rotWithShape="1">
            <a:blip r:embed="rId7">
              <a:alphaModFix amt="80000"/>
            </a:blip>
            <a:srcRect l="40478" t="69295" r="25982"/>
            <a:stretch/>
          </p:blipFill>
          <p:spPr>
            <a:xfrm rot="5400000">
              <a:off x="-822975" y="3531338"/>
              <a:ext cx="1619251" cy="1200127"/>
            </a:xfrm>
            <a:prstGeom prst="rect">
              <a:avLst/>
            </a:prstGeom>
            <a:noFill/>
            <a:ln>
              <a:noFill/>
            </a:ln>
          </p:spPr>
        </p:pic>
      </p:grpSp>
      <p:grpSp>
        <p:nvGrpSpPr>
          <p:cNvPr id="119" name="Google Shape;119;p9"/>
          <p:cNvGrpSpPr/>
          <p:nvPr/>
        </p:nvGrpSpPr>
        <p:grpSpPr>
          <a:xfrm>
            <a:off x="-309950" y="-941550"/>
            <a:ext cx="10575974" cy="2883326"/>
            <a:chOff x="-309950" y="-941550"/>
            <a:chExt cx="10575974" cy="2883326"/>
          </a:xfrm>
        </p:grpSpPr>
        <p:pic>
          <p:nvPicPr>
            <p:cNvPr id="120" name="Google Shape;120;p9"/>
            <p:cNvPicPr preferRelativeResize="0"/>
            <p:nvPr/>
          </p:nvPicPr>
          <p:blipFill rotWithShape="1">
            <a:blip r:embed="rId8">
              <a:alphaModFix/>
            </a:blip>
            <a:srcRect l="65884" t="43072" b="29149"/>
            <a:stretch/>
          </p:blipFill>
          <p:spPr>
            <a:xfrm>
              <a:off x="-309950" y="-152400"/>
              <a:ext cx="2167501" cy="1428748"/>
            </a:xfrm>
            <a:prstGeom prst="rect">
              <a:avLst/>
            </a:prstGeom>
            <a:noFill/>
            <a:ln>
              <a:noFill/>
            </a:ln>
          </p:spPr>
        </p:pic>
        <p:pic>
          <p:nvPicPr>
            <p:cNvPr id="121" name="Google Shape;121;p9"/>
            <p:cNvPicPr preferRelativeResize="0"/>
            <p:nvPr/>
          </p:nvPicPr>
          <p:blipFill rotWithShape="1">
            <a:blip r:embed="rId9">
              <a:alphaModFix amt="70000"/>
            </a:blip>
            <a:srcRect t="14822" r="53808" b="20477"/>
            <a:stretch/>
          </p:blipFill>
          <p:spPr>
            <a:xfrm rot="-3177229">
              <a:off x="7778374" y="-488677"/>
              <a:ext cx="2119801" cy="1977579"/>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
        <p:cNvGrpSpPr/>
        <p:nvPr/>
      </p:nvGrpSpPr>
      <p:grpSpPr>
        <a:xfrm>
          <a:off x="0" y="0"/>
          <a:ext cx="0" cy="0"/>
          <a:chOff x="0" y="0"/>
          <a:chExt cx="0" cy="0"/>
        </a:xfrm>
      </p:grpSpPr>
      <p:pic>
        <p:nvPicPr>
          <p:cNvPr id="126" name="Google Shape;126;p11"/>
          <p:cNvPicPr preferRelativeResize="0"/>
          <p:nvPr/>
        </p:nvPicPr>
        <p:blipFill rotWithShape="1">
          <a:blip r:embed="rId2">
            <a:alphaModFix amt="60000"/>
          </a:blip>
          <a:srcRect/>
          <a:stretch/>
        </p:blipFill>
        <p:spPr>
          <a:xfrm>
            <a:off x="-134401" y="-16150"/>
            <a:ext cx="9412803" cy="5524500"/>
          </a:xfrm>
          <a:prstGeom prst="rect">
            <a:avLst/>
          </a:prstGeom>
          <a:noFill/>
          <a:ln>
            <a:noFill/>
          </a:ln>
        </p:spPr>
      </p:pic>
      <p:pic>
        <p:nvPicPr>
          <p:cNvPr id="127" name="Google Shape;127;p11"/>
          <p:cNvPicPr preferRelativeResize="0"/>
          <p:nvPr/>
        </p:nvPicPr>
        <p:blipFill rotWithShape="1">
          <a:blip r:embed="rId3">
            <a:alphaModFix amt="60000"/>
          </a:blip>
          <a:srcRect t="3306"/>
          <a:stretch/>
        </p:blipFill>
        <p:spPr>
          <a:xfrm>
            <a:off x="-238875" y="-152400"/>
            <a:ext cx="9621750" cy="4451750"/>
          </a:xfrm>
          <a:prstGeom prst="rect">
            <a:avLst/>
          </a:prstGeom>
          <a:noFill/>
          <a:ln>
            <a:noFill/>
          </a:ln>
        </p:spPr>
      </p:pic>
      <p:grpSp>
        <p:nvGrpSpPr>
          <p:cNvPr id="128" name="Google Shape;128;p11"/>
          <p:cNvGrpSpPr/>
          <p:nvPr/>
        </p:nvGrpSpPr>
        <p:grpSpPr>
          <a:xfrm flipH="1">
            <a:off x="-139896" y="713275"/>
            <a:ext cx="9526773" cy="3766302"/>
            <a:chOff x="-172200" y="484675"/>
            <a:chExt cx="9526773" cy="3766302"/>
          </a:xfrm>
        </p:grpSpPr>
        <p:pic>
          <p:nvPicPr>
            <p:cNvPr id="129" name="Google Shape;129;p11"/>
            <p:cNvPicPr preferRelativeResize="0"/>
            <p:nvPr/>
          </p:nvPicPr>
          <p:blipFill rotWithShape="1">
            <a:blip r:embed="rId4">
              <a:alphaModFix amt="80000"/>
            </a:blip>
            <a:srcRect r="43839"/>
            <a:stretch/>
          </p:blipFill>
          <p:spPr>
            <a:xfrm>
              <a:off x="6896574" y="484675"/>
              <a:ext cx="2457999" cy="3543299"/>
            </a:xfrm>
            <a:prstGeom prst="rect">
              <a:avLst/>
            </a:prstGeom>
            <a:noFill/>
            <a:ln>
              <a:noFill/>
            </a:ln>
          </p:spPr>
        </p:pic>
        <p:pic>
          <p:nvPicPr>
            <p:cNvPr id="130" name="Google Shape;130;p11"/>
            <p:cNvPicPr preferRelativeResize="0"/>
            <p:nvPr/>
          </p:nvPicPr>
          <p:blipFill rotWithShape="1">
            <a:blip r:embed="rId5">
              <a:alphaModFix amt="70000"/>
            </a:blip>
            <a:srcRect l="38796"/>
            <a:stretch/>
          </p:blipFill>
          <p:spPr>
            <a:xfrm>
              <a:off x="-172200" y="1297225"/>
              <a:ext cx="2233052" cy="2953752"/>
            </a:xfrm>
            <a:prstGeom prst="rect">
              <a:avLst/>
            </a:prstGeom>
            <a:noFill/>
            <a:ln>
              <a:noFill/>
            </a:ln>
          </p:spPr>
        </p:pic>
      </p:grpSp>
      <p:grpSp>
        <p:nvGrpSpPr>
          <p:cNvPr id="131" name="Google Shape;131;p11"/>
          <p:cNvGrpSpPr/>
          <p:nvPr/>
        </p:nvGrpSpPr>
        <p:grpSpPr>
          <a:xfrm>
            <a:off x="-210575" y="2304050"/>
            <a:ext cx="9565148" cy="2953750"/>
            <a:chOff x="-210575" y="2304050"/>
            <a:chExt cx="9565148" cy="2953750"/>
          </a:xfrm>
        </p:grpSpPr>
        <p:pic>
          <p:nvPicPr>
            <p:cNvPr id="132" name="Google Shape;132;p11"/>
            <p:cNvPicPr preferRelativeResize="0"/>
            <p:nvPr/>
          </p:nvPicPr>
          <p:blipFill rotWithShape="1">
            <a:blip r:embed="rId6">
              <a:alphaModFix amt="80000"/>
            </a:blip>
            <a:srcRect b="28698"/>
            <a:stretch/>
          </p:blipFill>
          <p:spPr>
            <a:xfrm>
              <a:off x="-210575" y="2304050"/>
              <a:ext cx="9565148" cy="2953750"/>
            </a:xfrm>
            <a:prstGeom prst="rect">
              <a:avLst/>
            </a:prstGeom>
            <a:noFill/>
            <a:ln>
              <a:noFill/>
            </a:ln>
          </p:spPr>
        </p:pic>
        <p:pic>
          <p:nvPicPr>
            <p:cNvPr id="133" name="Google Shape;133;p11"/>
            <p:cNvPicPr preferRelativeResize="0"/>
            <p:nvPr/>
          </p:nvPicPr>
          <p:blipFill rotWithShape="1">
            <a:blip r:embed="rId7">
              <a:alphaModFix amt="70000"/>
            </a:blip>
            <a:srcRect b="29517"/>
            <a:stretch/>
          </p:blipFill>
          <p:spPr>
            <a:xfrm>
              <a:off x="-78225" y="3532546"/>
              <a:ext cx="9300449" cy="1725250"/>
            </a:xfrm>
            <a:prstGeom prst="rect">
              <a:avLst/>
            </a:prstGeom>
            <a:noFill/>
            <a:ln>
              <a:noFill/>
            </a:ln>
          </p:spPr>
        </p:pic>
      </p:grpSp>
      <p:pic>
        <p:nvPicPr>
          <p:cNvPr id="134" name="Google Shape;134;p11"/>
          <p:cNvPicPr preferRelativeResize="0"/>
          <p:nvPr/>
        </p:nvPicPr>
        <p:blipFill rotWithShape="1">
          <a:blip r:embed="rId8">
            <a:alphaModFix/>
          </a:blip>
          <a:srcRect l="68632" t="38704" b="25679"/>
          <a:stretch/>
        </p:blipFill>
        <p:spPr>
          <a:xfrm flipH="1">
            <a:off x="7393950" y="-304800"/>
            <a:ext cx="1992924" cy="1831899"/>
          </a:xfrm>
          <a:prstGeom prst="rect">
            <a:avLst/>
          </a:prstGeom>
          <a:noFill/>
          <a:ln>
            <a:noFill/>
          </a:ln>
        </p:spPr>
      </p:pic>
      <p:sp>
        <p:nvSpPr>
          <p:cNvPr id="135" name="Google Shape;135;p11"/>
          <p:cNvSpPr txBox="1">
            <a:spLocks noGrp="1"/>
          </p:cNvSpPr>
          <p:nvPr>
            <p:ph type="title" hasCustomPrompt="1"/>
          </p:nvPr>
        </p:nvSpPr>
        <p:spPr>
          <a:xfrm>
            <a:off x="1750050" y="1620450"/>
            <a:ext cx="5643900" cy="104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6" name="Google Shape;136;p11"/>
          <p:cNvSpPr txBox="1">
            <a:spLocks noGrp="1"/>
          </p:cNvSpPr>
          <p:nvPr>
            <p:ph type="subTitle" idx="1"/>
          </p:nvPr>
        </p:nvSpPr>
        <p:spPr>
          <a:xfrm>
            <a:off x="1750050" y="2729550"/>
            <a:ext cx="56439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1pPr>
            <a:lvl2pPr lvl="1"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2pPr>
            <a:lvl3pPr lvl="2"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3pPr>
            <a:lvl4pPr lvl="3"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4pPr>
            <a:lvl5pPr lvl="4"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5pPr>
            <a:lvl6pPr lvl="5"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6pPr>
            <a:lvl7pPr lvl="6"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7pPr>
            <a:lvl8pPr lvl="7"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8pPr>
            <a:lvl9pPr lvl="8" rtl="0">
              <a:spcBef>
                <a:spcPts val="0"/>
              </a:spcBef>
              <a:spcAft>
                <a:spcPts val="0"/>
              </a:spcAft>
              <a:buClr>
                <a:schemeClr val="dk1"/>
              </a:buClr>
              <a:buSzPts val="3000"/>
              <a:buFont typeface="Signika Negative"/>
              <a:buNone/>
              <a:defRPr sz="3000" b="1">
                <a:solidFill>
                  <a:schemeClr val="dk1"/>
                </a:solidFill>
                <a:latin typeface="Signika Negative"/>
                <a:ea typeface="Signika Negative"/>
                <a:cs typeface="Signika Negative"/>
                <a:sym typeface="Signika Negativ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70" r:id="rId19"/>
    <p:sldLayoutId id="2147483671" r:id="rId20"/>
    <p:sldLayoutId id="2147483672"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hyperlink" Target="https://docs.google.com/spreadsheets/d/1924judJ9_gX2HTQxSytx3-c4WJbL-snoCSe9WD1Patw/cop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19.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30"/>
          <p:cNvSpPr txBox="1">
            <a:spLocks noGrp="1"/>
          </p:cNvSpPr>
          <p:nvPr>
            <p:ph type="ctrTitle"/>
          </p:nvPr>
        </p:nvSpPr>
        <p:spPr>
          <a:xfrm>
            <a:off x="1677750" y="1748209"/>
            <a:ext cx="5788500" cy="116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Spring Woods</a:t>
            </a:r>
            <a:endParaRPr dirty="0"/>
          </a:p>
        </p:txBody>
      </p:sp>
      <p:sp>
        <p:nvSpPr>
          <p:cNvPr id="375" name="Google Shape;375;p30"/>
          <p:cNvSpPr txBox="1">
            <a:spLocks noGrp="1"/>
          </p:cNvSpPr>
          <p:nvPr>
            <p:ph type="subTitle" idx="1"/>
          </p:nvPr>
        </p:nvSpPr>
        <p:spPr>
          <a:xfrm>
            <a:off x="1677750" y="3001698"/>
            <a:ext cx="57885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3"/>
        <p:cNvGrpSpPr/>
        <p:nvPr/>
      </p:nvGrpSpPr>
      <p:grpSpPr>
        <a:xfrm>
          <a:off x="0" y="0"/>
          <a:ext cx="0" cy="0"/>
          <a:chOff x="0" y="0"/>
          <a:chExt cx="0" cy="0"/>
        </a:xfrm>
      </p:grpSpPr>
      <p:sp>
        <p:nvSpPr>
          <p:cNvPr id="484" name="Google Shape;484;p39"/>
          <p:cNvSpPr txBox="1">
            <a:spLocks noGrp="1"/>
          </p:cNvSpPr>
          <p:nvPr>
            <p:ph type="subTitle" idx="3"/>
          </p:nvPr>
        </p:nvSpPr>
        <p:spPr>
          <a:xfrm>
            <a:off x="709100" y="3489487"/>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85" name="Google Shape;48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different ideas</a:t>
            </a:r>
            <a:endParaRPr/>
          </a:p>
        </p:txBody>
      </p:sp>
      <p:sp>
        <p:nvSpPr>
          <p:cNvPr id="486" name="Google Shape;486;p39"/>
          <p:cNvSpPr txBox="1">
            <a:spLocks noGrp="1"/>
          </p:cNvSpPr>
          <p:nvPr>
            <p:ph type="subTitle" idx="1"/>
          </p:nvPr>
        </p:nvSpPr>
        <p:spPr>
          <a:xfrm>
            <a:off x="709100" y="1958473"/>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487" name="Google Shape;487;p39"/>
          <p:cNvSpPr txBox="1">
            <a:spLocks noGrp="1"/>
          </p:cNvSpPr>
          <p:nvPr>
            <p:ph type="subTitle" idx="2"/>
          </p:nvPr>
        </p:nvSpPr>
        <p:spPr>
          <a:xfrm>
            <a:off x="3381446" y="1958473"/>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88" name="Google Shape;488;p39"/>
          <p:cNvSpPr txBox="1">
            <a:spLocks noGrp="1"/>
          </p:cNvSpPr>
          <p:nvPr>
            <p:ph type="subTitle" idx="4"/>
          </p:nvPr>
        </p:nvSpPr>
        <p:spPr>
          <a:xfrm>
            <a:off x="3381446" y="3489487"/>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489" name="Google Shape;489;p39"/>
          <p:cNvSpPr txBox="1">
            <a:spLocks noGrp="1"/>
          </p:cNvSpPr>
          <p:nvPr>
            <p:ph type="subTitle" idx="5"/>
          </p:nvPr>
        </p:nvSpPr>
        <p:spPr>
          <a:xfrm>
            <a:off x="6053797" y="1958473"/>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90" name="Google Shape;490;p39"/>
          <p:cNvSpPr txBox="1">
            <a:spLocks noGrp="1"/>
          </p:cNvSpPr>
          <p:nvPr>
            <p:ph type="subTitle" idx="6"/>
          </p:nvPr>
        </p:nvSpPr>
        <p:spPr>
          <a:xfrm>
            <a:off x="6053797" y="3489487"/>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91" name="Google Shape;491;p39"/>
          <p:cNvSpPr txBox="1">
            <a:spLocks noGrp="1"/>
          </p:cNvSpPr>
          <p:nvPr>
            <p:ph type="subTitle" idx="7"/>
          </p:nvPr>
        </p:nvSpPr>
        <p:spPr>
          <a:xfrm>
            <a:off x="709100" y="1592672"/>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92" name="Google Shape;492;p39"/>
          <p:cNvSpPr txBox="1">
            <a:spLocks noGrp="1"/>
          </p:cNvSpPr>
          <p:nvPr>
            <p:ph type="subTitle" idx="8"/>
          </p:nvPr>
        </p:nvSpPr>
        <p:spPr>
          <a:xfrm>
            <a:off x="3381446" y="1592672"/>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93" name="Google Shape;493;p39"/>
          <p:cNvSpPr txBox="1">
            <a:spLocks noGrp="1"/>
          </p:cNvSpPr>
          <p:nvPr>
            <p:ph type="subTitle" idx="9"/>
          </p:nvPr>
        </p:nvSpPr>
        <p:spPr>
          <a:xfrm>
            <a:off x="6053797" y="1592672"/>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94" name="Google Shape;494;p39"/>
          <p:cNvSpPr txBox="1">
            <a:spLocks noGrp="1"/>
          </p:cNvSpPr>
          <p:nvPr>
            <p:ph type="subTitle" idx="13"/>
          </p:nvPr>
        </p:nvSpPr>
        <p:spPr>
          <a:xfrm>
            <a:off x="709100" y="3123686"/>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495" name="Google Shape;495;p39"/>
          <p:cNvSpPr txBox="1">
            <a:spLocks noGrp="1"/>
          </p:cNvSpPr>
          <p:nvPr>
            <p:ph type="subTitle" idx="14"/>
          </p:nvPr>
        </p:nvSpPr>
        <p:spPr>
          <a:xfrm>
            <a:off x="3381450" y="3123686"/>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96" name="Google Shape;496;p39"/>
          <p:cNvSpPr txBox="1">
            <a:spLocks noGrp="1"/>
          </p:cNvSpPr>
          <p:nvPr>
            <p:ph type="subTitle" idx="15"/>
          </p:nvPr>
        </p:nvSpPr>
        <p:spPr>
          <a:xfrm>
            <a:off x="6053799" y="3123686"/>
            <a:ext cx="2381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40"/>
          <p:cNvSpPr txBox="1">
            <a:spLocks noGrp="1"/>
          </p:cNvSpPr>
          <p:nvPr>
            <p:ph type="title"/>
          </p:nvPr>
        </p:nvSpPr>
        <p:spPr>
          <a:xfrm>
            <a:off x="2330850" y="1600800"/>
            <a:ext cx="4482300" cy="194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Awesome words</a:t>
            </a:r>
            <a:endParaRPr/>
          </a:p>
        </p:txBody>
      </p:sp>
      <p:grpSp>
        <p:nvGrpSpPr>
          <p:cNvPr id="502" name="Google Shape;502;p40"/>
          <p:cNvGrpSpPr/>
          <p:nvPr/>
        </p:nvGrpSpPr>
        <p:grpSpPr>
          <a:xfrm>
            <a:off x="6022000" y="170563"/>
            <a:ext cx="1947425" cy="1598587"/>
            <a:chOff x="6022000" y="170563"/>
            <a:chExt cx="1947425" cy="1598587"/>
          </a:xfrm>
        </p:grpSpPr>
        <p:pic>
          <p:nvPicPr>
            <p:cNvPr id="503" name="Google Shape;503;p40"/>
            <p:cNvPicPr preferRelativeResize="0"/>
            <p:nvPr/>
          </p:nvPicPr>
          <p:blipFill rotWithShape="1">
            <a:blip r:embed="rId3">
              <a:alphaModFix/>
            </a:blip>
            <a:srcRect b="26356"/>
            <a:stretch/>
          </p:blipFill>
          <p:spPr>
            <a:xfrm>
              <a:off x="6022000" y="170563"/>
              <a:ext cx="1362151" cy="1010076"/>
            </a:xfrm>
            <a:prstGeom prst="rect">
              <a:avLst/>
            </a:prstGeom>
            <a:noFill/>
            <a:ln>
              <a:noFill/>
            </a:ln>
          </p:spPr>
        </p:pic>
        <p:pic>
          <p:nvPicPr>
            <p:cNvPr id="504" name="Google Shape;504;p40"/>
            <p:cNvPicPr preferRelativeResize="0"/>
            <p:nvPr/>
          </p:nvPicPr>
          <p:blipFill>
            <a:blip r:embed="rId4">
              <a:alphaModFix/>
            </a:blip>
            <a:stretch>
              <a:fillRect/>
            </a:stretch>
          </p:blipFill>
          <p:spPr>
            <a:xfrm>
              <a:off x="7688625" y="1547500"/>
              <a:ext cx="280800" cy="22164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3"/>
        <p:cNvGrpSpPr/>
        <p:nvPr/>
      </p:nvGrpSpPr>
      <p:grpSpPr>
        <a:xfrm>
          <a:off x="0" y="0"/>
          <a:ext cx="0" cy="0"/>
          <a:chOff x="0" y="0"/>
          <a:chExt cx="0" cy="0"/>
        </a:xfrm>
      </p:grpSpPr>
      <p:sp>
        <p:nvSpPr>
          <p:cNvPr id="524" name="Google Shape;524;p42"/>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525" name="Google Shape;525;p42"/>
          <p:cNvSpPr txBox="1">
            <a:spLocks noGrp="1"/>
          </p:cNvSpPr>
          <p:nvPr>
            <p:ph type="subTitle" idx="1"/>
          </p:nvPr>
        </p:nvSpPr>
        <p:spPr>
          <a:xfrm>
            <a:off x="5639575" y="2439075"/>
            <a:ext cx="2791200" cy="107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526" name="Google Shape;526;p42"/>
          <p:cNvGrpSpPr/>
          <p:nvPr/>
        </p:nvGrpSpPr>
        <p:grpSpPr>
          <a:xfrm>
            <a:off x="1056611" y="1886800"/>
            <a:ext cx="3942064" cy="2211275"/>
            <a:chOff x="4729131" y="1936699"/>
            <a:chExt cx="3820200" cy="2142916"/>
          </a:xfrm>
        </p:grpSpPr>
        <p:sp>
          <p:nvSpPr>
            <p:cNvPr id="527" name="Google Shape;527;p42"/>
            <p:cNvSpPr/>
            <p:nvPr/>
          </p:nvSpPr>
          <p:spPr>
            <a:xfrm>
              <a:off x="4928413" y="1936699"/>
              <a:ext cx="3421500" cy="1990200"/>
            </a:xfrm>
            <a:prstGeom prst="round2SameRect">
              <a:avLst>
                <a:gd name="adj1" fmla="val 9051"/>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rot="10800000">
              <a:off x="4729131" y="3926915"/>
              <a:ext cx="3820200" cy="1527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6606475" y="2008050"/>
              <a:ext cx="65400" cy="65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0" name="Google Shape;530;p42"/>
          <p:cNvPicPr preferRelativeResize="0"/>
          <p:nvPr/>
        </p:nvPicPr>
        <p:blipFill rotWithShape="1">
          <a:blip r:embed="rId3">
            <a:alphaModFix/>
          </a:blip>
          <a:srcRect t="49" b="39"/>
          <a:stretch/>
        </p:blipFill>
        <p:spPr>
          <a:xfrm>
            <a:off x="1442875" y="2086134"/>
            <a:ext cx="3163500" cy="1777800"/>
          </a:xfrm>
          <a:prstGeom prst="round2SameRect">
            <a:avLst>
              <a:gd name="adj1" fmla="val 8541"/>
              <a:gd name="adj2" fmla="val 0"/>
            </a:avLst>
          </a:prstGeom>
          <a:noFill/>
          <a:ln>
            <a:noFill/>
          </a:ln>
        </p:spPr>
      </p:pic>
      <p:grpSp>
        <p:nvGrpSpPr>
          <p:cNvPr id="531" name="Google Shape;531;p42"/>
          <p:cNvGrpSpPr/>
          <p:nvPr/>
        </p:nvGrpSpPr>
        <p:grpSpPr>
          <a:xfrm>
            <a:off x="298850" y="876725"/>
            <a:ext cx="5575075" cy="3314274"/>
            <a:chOff x="298850" y="876725"/>
            <a:chExt cx="5575075" cy="3314274"/>
          </a:xfrm>
        </p:grpSpPr>
        <p:pic>
          <p:nvPicPr>
            <p:cNvPr id="532" name="Google Shape;532;p42"/>
            <p:cNvPicPr preferRelativeResize="0"/>
            <p:nvPr/>
          </p:nvPicPr>
          <p:blipFill>
            <a:blip r:embed="rId4">
              <a:alphaModFix/>
            </a:blip>
            <a:stretch>
              <a:fillRect/>
            </a:stretch>
          </p:blipFill>
          <p:spPr>
            <a:xfrm>
              <a:off x="5593125" y="3969350"/>
              <a:ext cx="280800" cy="221649"/>
            </a:xfrm>
            <a:prstGeom prst="rect">
              <a:avLst/>
            </a:prstGeom>
            <a:noFill/>
            <a:ln>
              <a:noFill/>
            </a:ln>
          </p:spPr>
        </p:pic>
        <p:pic>
          <p:nvPicPr>
            <p:cNvPr id="533" name="Google Shape;533;p42"/>
            <p:cNvPicPr preferRelativeResize="0"/>
            <p:nvPr/>
          </p:nvPicPr>
          <p:blipFill rotWithShape="1">
            <a:blip r:embed="rId5">
              <a:alphaModFix/>
            </a:blip>
            <a:srcRect b="26356"/>
            <a:stretch/>
          </p:blipFill>
          <p:spPr>
            <a:xfrm>
              <a:off x="298850" y="876725"/>
              <a:ext cx="1362151" cy="101007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b="1"/>
          </a:p>
        </p:txBody>
      </p:sp>
      <p:grpSp>
        <p:nvGrpSpPr>
          <p:cNvPr id="539" name="Google Shape;539;p43"/>
          <p:cNvGrpSpPr/>
          <p:nvPr/>
        </p:nvGrpSpPr>
        <p:grpSpPr>
          <a:xfrm>
            <a:off x="2696674" y="1900195"/>
            <a:ext cx="3750651" cy="1998109"/>
            <a:chOff x="233350" y="949250"/>
            <a:chExt cx="7137300" cy="3802300"/>
          </a:xfrm>
        </p:grpSpPr>
        <p:sp>
          <p:nvSpPr>
            <p:cNvPr id="540" name="Google Shape;540;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43"/>
          <p:cNvSpPr txBox="1"/>
          <p:nvPr/>
        </p:nvSpPr>
        <p:spPr>
          <a:xfrm>
            <a:off x="6447300" y="1567000"/>
            <a:ext cx="19752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Neptune is the eighth planet from the Sun</a:t>
            </a:r>
            <a:endParaRPr>
              <a:solidFill>
                <a:schemeClr val="dk1"/>
              </a:solidFill>
              <a:latin typeface="Figtree"/>
              <a:ea typeface="Figtree"/>
              <a:cs typeface="Figtree"/>
              <a:sym typeface="Figtree"/>
            </a:endParaRPr>
          </a:p>
        </p:txBody>
      </p:sp>
      <p:sp>
        <p:nvSpPr>
          <p:cNvPr id="592" name="Google Shape;592;p43"/>
          <p:cNvSpPr txBox="1"/>
          <p:nvPr/>
        </p:nvSpPr>
        <p:spPr>
          <a:xfrm>
            <a:off x="721500" y="2159900"/>
            <a:ext cx="19752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Mars is actually a very cold place</a:t>
            </a:r>
            <a:endParaRPr>
              <a:solidFill>
                <a:schemeClr val="dk1"/>
              </a:solidFill>
              <a:latin typeface="Figtree"/>
              <a:ea typeface="Figtree"/>
              <a:cs typeface="Figtree"/>
              <a:sym typeface="Figtree"/>
            </a:endParaRPr>
          </a:p>
        </p:txBody>
      </p:sp>
      <p:sp>
        <p:nvSpPr>
          <p:cNvPr id="593" name="Google Shape;593;p43"/>
          <p:cNvSpPr txBox="1"/>
          <p:nvPr/>
        </p:nvSpPr>
        <p:spPr>
          <a:xfrm>
            <a:off x="721500" y="3345700"/>
            <a:ext cx="19752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Mercury is the closest planet to the Sun</a:t>
            </a:r>
            <a:endParaRPr>
              <a:solidFill>
                <a:schemeClr val="dk1"/>
              </a:solidFill>
              <a:latin typeface="Figtree"/>
              <a:ea typeface="Figtree"/>
              <a:cs typeface="Figtree"/>
              <a:sym typeface="Figtree"/>
            </a:endParaRPr>
          </a:p>
        </p:txBody>
      </p:sp>
      <p:sp>
        <p:nvSpPr>
          <p:cNvPr id="594" name="Google Shape;594;p43"/>
          <p:cNvSpPr txBox="1"/>
          <p:nvPr/>
        </p:nvSpPr>
        <p:spPr>
          <a:xfrm>
            <a:off x="6447300" y="2752800"/>
            <a:ext cx="19752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Jupiter is the biggest planet of them all</a:t>
            </a:r>
            <a:endParaRPr>
              <a:solidFill>
                <a:schemeClr val="dk1"/>
              </a:solidFill>
              <a:latin typeface="Figtree"/>
              <a:ea typeface="Figtree"/>
              <a:cs typeface="Figtree"/>
              <a:sym typeface="Figtree"/>
            </a:endParaRPr>
          </a:p>
        </p:txBody>
      </p:sp>
      <p:sp>
        <p:nvSpPr>
          <p:cNvPr id="595" name="Google Shape;595;p43"/>
          <p:cNvSpPr txBox="1"/>
          <p:nvPr/>
        </p:nvSpPr>
        <p:spPr>
          <a:xfrm>
            <a:off x="720000" y="17380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Mars</a:t>
            </a:r>
            <a:endParaRPr sz="2000" b="1">
              <a:solidFill>
                <a:schemeClr val="dk1"/>
              </a:solidFill>
              <a:latin typeface="Signika Negative"/>
              <a:ea typeface="Signika Negative"/>
              <a:cs typeface="Signika Negative"/>
              <a:sym typeface="Signika Negative"/>
            </a:endParaRPr>
          </a:p>
        </p:txBody>
      </p:sp>
      <p:sp>
        <p:nvSpPr>
          <p:cNvPr id="596" name="Google Shape;596;p43"/>
          <p:cNvSpPr txBox="1"/>
          <p:nvPr/>
        </p:nvSpPr>
        <p:spPr>
          <a:xfrm>
            <a:off x="6445800" y="1145125"/>
            <a:ext cx="1978200" cy="48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Neptune</a:t>
            </a:r>
            <a:endParaRPr sz="2000" b="1">
              <a:solidFill>
                <a:schemeClr val="dk1"/>
              </a:solidFill>
              <a:latin typeface="Signika Negative"/>
              <a:ea typeface="Signika Negative"/>
              <a:cs typeface="Signika Negative"/>
              <a:sym typeface="Signika Negative"/>
            </a:endParaRPr>
          </a:p>
        </p:txBody>
      </p:sp>
      <p:sp>
        <p:nvSpPr>
          <p:cNvPr id="597" name="Google Shape;597;p43"/>
          <p:cNvSpPr txBox="1"/>
          <p:nvPr/>
        </p:nvSpPr>
        <p:spPr>
          <a:xfrm>
            <a:off x="720000" y="29238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Mercury</a:t>
            </a:r>
            <a:endParaRPr sz="2000" b="1">
              <a:solidFill>
                <a:schemeClr val="dk1"/>
              </a:solidFill>
              <a:latin typeface="Signika Negative"/>
              <a:ea typeface="Signika Negative"/>
              <a:cs typeface="Signika Negative"/>
              <a:sym typeface="Signika Negative"/>
            </a:endParaRPr>
          </a:p>
        </p:txBody>
      </p:sp>
      <p:sp>
        <p:nvSpPr>
          <p:cNvPr id="598" name="Google Shape;598;p43"/>
          <p:cNvSpPr txBox="1"/>
          <p:nvPr/>
        </p:nvSpPr>
        <p:spPr>
          <a:xfrm>
            <a:off x="6445800" y="2330925"/>
            <a:ext cx="1978200" cy="48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Jupiter</a:t>
            </a:r>
            <a:endParaRPr sz="2000" b="1">
              <a:solidFill>
                <a:schemeClr val="dk1"/>
              </a:solidFill>
              <a:latin typeface="Signika Negative"/>
              <a:ea typeface="Signika Negative"/>
              <a:cs typeface="Signika Negative"/>
              <a:sym typeface="Signika Negative"/>
            </a:endParaRPr>
          </a:p>
        </p:txBody>
      </p:sp>
      <p:sp>
        <p:nvSpPr>
          <p:cNvPr id="599" name="Google Shape;599;p43"/>
          <p:cNvSpPr txBox="1"/>
          <p:nvPr/>
        </p:nvSpPr>
        <p:spPr>
          <a:xfrm>
            <a:off x="6447300" y="3938600"/>
            <a:ext cx="19752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Venus has extremely high temperatures</a:t>
            </a:r>
            <a:endParaRPr>
              <a:solidFill>
                <a:schemeClr val="dk1"/>
              </a:solidFill>
              <a:latin typeface="Figtree"/>
              <a:ea typeface="Figtree"/>
              <a:cs typeface="Figtree"/>
              <a:sym typeface="Figtree"/>
            </a:endParaRPr>
          </a:p>
        </p:txBody>
      </p:sp>
      <p:sp>
        <p:nvSpPr>
          <p:cNvPr id="600" name="Google Shape;600;p43"/>
          <p:cNvSpPr txBox="1"/>
          <p:nvPr/>
        </p:nvSpPr>
        <p:spPr>
          <a:xfrm>
            <a:off x="6445800" y="3516725"/>
            <a:ext cx="1978200" cy="48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Venus</a:t>
            </a:r>
            <a:endParaRPr sz="2000" b="1">
              <a:solidFill>
                <a:schemeClr val="dk1"/>
              </a:solidFill>
              <a:latin typeface="Signika Negative"/>
              <a:ea typeface="Signika Negative"/>
              <a:cs typeface="Signika Negative"/>
              <a:sym typeface="Signika Negative"/>
            </a:endParaRPr>
          </a:p>
        </p:txBody>
      </p:sp>
      <p:cxnSp>
        <p:nvCxnSpPr>
          <p:cNvPr id="601" name="Google Shape;601;p43"/>
          <p:cNvCxnSpPr>
            <a:stCxn id="595" idx="3"/>
          </p:cNvCxnSpPr>
          <p:nvPr/>
        </p:nvCxnSpPr>
        <p:spPr>
          <a:xfrm>
            <a:off x="2698200" y="1979975"/>
            <a:ext cx="624000" cy="4917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602" name="Google Shape;602;p43"/>
          <p:cNvCxnSpPr>
            <a:stCxn id="596" idx="1"/>
          </p:cNvCxnSpPr>
          <p:nvPr/>
        </p:nvCxnSpPr>
        <p:spPr>
          <a:xfrm flipH="1">
            <a:off x="4437000" y="1387075"/>
            <a:ext cx="2008800" cy="10374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603" name="Google Shape;603;p43"/>
          <p:cNvCxnSpPr>
            <a:stCxn id="600" idx="1"/>
          </p:cNvCxnSpPr>
          <p:nvPr/>
        </p:nvCxnSpPr>
        <p:spPr>
          <a:xfrm rot="10800000">
            <a:off x="6006300" y="3447575"/>
            <a:ext cx="439500" cy="3111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604" name="Google Shape;604;p43"/>
          <p:cNvCxnSpPr>
            <a:stCxn id="597" idx="3"/>
          </p:cNvCxnSpPr>
          <p:nvPr/>
        </p:nvCxnSpPr>
        <p:spPr>
          <a:xfrm>
            <a:off x="2698200" y="3165775"/>
            <a:ext cx="1939500" cy="6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605" name="Google Shape;605;p43"/>
          <p:cNvCxnSpPr>
            <a:stCxn id="598" idx="1"/>
          </p:cNvCxnSpPr>
          <p:nvPr/>
        </p:nvCxnSpPr>
        <p:spPr>
          <a:xfrm flipH="1">
            <a:off x="5638200" y="2572875"/>
            <a:ext cx="807600" cy="1353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9"/>
        <p:cNvGrpSpPr/>
        <p:nvPr/>
      </p:nvGrpSpPr>
      <p:grpSpPr>
        <a:xfrm>
          <a:off x="0" y="0"/>
          <a:ext cx="0" cy="0"/>
          <a:chOff x="0" y="0"/>
          <a:chExt cx="0" cy="0"/>
        </a:xfrm>
      </p:grpSpPr>
      <p:sp>
        <p:nvSpPr>
          <p:cNvPr id="610" name="Google Shape;610;p4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Our history</a:t>
            </a:r>
            <a:endParaRPr/>
          </a:p>
        </p:txBody>
      </p:sp>
      <p:sp>
        <p:nvSpPr>
          <p:cNvPr id="611" name="Google Shape;611;p44"/>
          <p:cNvSpPr txBox="1"/>
          <p:nvPr/>
        </p:nvSpPr>
        <p:spPr>
          <a:xfrm>
            <a:off x="3485850" y="1103110"/>
            <a:ext cx="2172300" cy="6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Figtree"/>
                <a:ea typeface="Figtree"/>
                <a:cs typeface="Figtree"/>
                <a:sym typeface="Figtree"/>
              </a:rPr>
              <a:t>Mercury is the closest planet to the Sun</a:t>
            </a:r>
            <a:endParaRPr>
              <a:solidFill>
                <a:schemeClr val="dk1"/>
              </a:solidFill>
              <a:latin typeface="Figtree"/>
              <a:ea typeface="Figtree"/>
              <a:cs typeface="Figtree"/>
              <a:sym typeface="Figtree"/>
            </a:endParaRPr>
          </a:p>
        </p:txBody>
      </p:sp>
      <p:sp>
        <p:nvSpPr>
          <p:cNvPr id="612" name="Google Shape;612;p44"/>
          <p:cNvSpPr txBox="1"/>
          <p:nvPr/>
        </p:nvSpPr>
        <p:spPr>
          <a:xfrm>
            <a:off x="6245525" y="1103110"/>
            <a:ext cx="2176200" cy="6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Figtree"/>
                <a:ea typeface="Figtree"/>
                <a:cs typeface="Figtree"/>
                <a:sym typeface="Figtree"/>
              </a:rPr>
              <a:t>Neptune is the farthest planet from the Sun</a:t>
            </a:r>
            <a:endParaRPr>
              <a:solidFill>
                <a:schemeClr val="dk1"/>
              </a:solidFill>
              <a:latin typeface="Figtree"/>
              <a:ea typeface="Figtree"/>
              <a:cs typeface="Figtree"/>
              <a:sym typeface="Figtree"/>
            </a:endParaRPr>
          </a:p>
        </p:txBody>
      </p:sp>
      <p:sp>
        <p:nvSpPr>
          <p:cNvPr id="613" name="Google Shape;613;p44"/>
          <p:cNvSpPr txBox="1"/>
          <p:nvPr/>
        </p:nvSpPr>
        <p:spPr>
          <a:xfrm>
            <a:off x="722275" y="1103110"/>
            <a:ext cx="2176200" cy="6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Figtree"/>
                <a:ea typeface="Figtree"/>
                <a:cs typeface="Figtree"/>
                <a:sym typeface="Figtree"/>
              </a:rPr>
              <a:t>Despite being red, Mars is actually a cold place</a:t>
            </a:r>
            <a:endParaRPr>
              <a:solidFill>
                <a:schemeClr val="dk1"/>
              </a:solidFill>
              <a:latin typeface="Figtree"/>
              <a:ea typeface="Figtree"/>
              <a:cs typeface="Figtree"/>
              <a:sym typeface="Figtree"/>
            </a:endParaRPr>
          </a:p>
        </p:txBody>
      </p:sp>
      <p:sp>
        <p:nvSpPr>
          <p:cNvPr id="614" name="Google Shape;614;p44"/>
          <p:cNvSpPr txBox="1"/>
          <p:nvPr/>
        </p:nvSpPr>
        <p:spPr>
          <a:xfrm>
            <a:off x="724225" y="1686836"/>
            <a:ext cx="2172300" cy="46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Signika Negative"/>
                <a:ea typeface="Signika Negative"/>
                <a:cs typeface="Signika Negative"/>
                <a:sym typeface="Signika Negative"/>
              </a:rPr>
              <a:t>Mars</a:t>
            </a:r>
            <a:endParaRPr sz="2000" b="1">
              <a:solidFill>
                <a:schemeClr val="dk1"/>
              </a:solidFill>
              <a:latin typeface="Signika Negative"/>
              <a:ea typeface="Signika Negative"/>
              <a:cs typeface="Signika Negative"/>
              <a:sym typeface="Signika Negative"/>
            </a:endParaRPr>
          </a:p>
        </p:txBody>
      </p:sp>
      <p:sp>
        <p:nvSpPr>
          <p:cNvPr id="615" name="Google Shape;615;p44"/>
          <p:cNvSpPr txBox="1"/>
          <p:nvPr/>
        </p:nvSpPr>
        <p:spPr>
          <a:xfrm>
            <a:off x="3483900" y="1686836"/>
            <a:ext cx="2176200" cy="46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Signika Negative"/>
                <a:ea typeface="Signika Negative"/>
                <a:cs typeface="Signika Negative"/>
                <a:sym typeface="Signika Negative"/>
              </a:rPr>
              <a:t>Mercury</a:t>
            </a:r>
            <a:endParaRPr sz="2000" b="1">
              <a:solidFill>
                <a:schemeClr val="dk1"/>
              </a:solidFill>
              <a:latin typeface="Signika Negative"/>
              <a:ea typeface="Signika Negative"/>
              <a:cs typeface="Signika Negative"/>
              <a:sym typeface="Signika Negative"/>
            </a:endParaRPr>
          </a:p>
        </p:txBody>
      </p:sp>
      <p:sp>
        <p:nvSpPr>
          <p:cNvPr id="616" name="Google Shape;616;p44"/>
          <p:cNvSpPr txBox="1"/>
          <p:nvPr/>
        </p:nvSpPr>
        <p:spPr>
          <a:xfrm>
            <a:off x="6247475" y="1686836"/>
            <a:ext cx="2172300" cy="46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Signika Negative"/>
                <a:ea typeface="Signika Negative"/>
                <a:cs typeface="Signika Negative"/>
                <a:sym typeface="Signika Negative"/>
              </a:rPr>
              <a:t>Neptune</a:t>
            </a:r>
            <a:endParaRPr sz="2000" b="1">
              <a:solidFill>
                <a:schemeClr val="dk1"/>
              </a:solidFill>
              <a:latin typeface="Signika Negative"/>
              <a:ea typeface="Signika Negative"/>
              <a:cs typeface="Signika Negative"/>
              <a:sym typeface="Signika Negative"/>
            </a:endParaRPr>
          </a:p>
        </p:txBody>
      </p:sp>
      <p:sp>
        <p:nvSpPr>
          <p:cNvPr id="617" name="Google Shape;617;p44"/>
          <p:cNvSpPr txBox="1"/>
          <p:nvPr/>
        </p:nvSpPr>
        <p:spPr>
          <a:xfrm>
            <a:off x="2104062" y="3899728"/>
            <a:ext cx="2176200" cy="6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Figtree"/>
                <a:ea typeface="Figtree"/>
                <a:cs typeface="Figtree"/>
                <a:sym typeface="Figtree"/>
              </a:rPr>
              <a:t>Saturn is a gas giant with several rings</a:t>
            </a:r>
            <a:endParaRPr>
              <a:solidFill>
                <a:schemeClr val="dk1"/>
              </a:solidFill>
              <a:latin typeface="Figtree"/>
              <a:ea typeface="Figtree"/>
              <a:cs typeface="Figtree"/>
              <a:sym typeface="Figtree"/>
            </a:endParaRPr>
          </a:p>
        </p:txBody>
      </p:sp>
      <p:sp>
        <p:nvSpPr>
          <p:cNvPr id="618" name="Google Shape;618;p44"/>
          <p:cNvSpPr txBox="1"/>
          <p:nvPr/>
        </p:nvSpPr>
        <p:spPr>
          <a:xfrm>
            <a:off x="4863738" y="3899728"/>
            <a:ext cx="2176200" cy="665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Figtree"/>
                <a:ea typeface="Figtree"/>
                <a:cs typeface="Figtree"/>
                <a:sym typeface="Figtree"/>
              </a:rPr>
              <a:t>Jupiter is the biggest planet of them all</a:t>
            </a:r>
            <a:endParaRPr>
              <a:solidFill>
                <a:schemeClr val="dk1"/>
              </a:solidFill>
              <a:latin typeface="Figtree"/>
              <a:ea typeface="Figtree"/>
              <a:cs typeface="Figtree"/>
              <a:sym typeface="Figtree"/>
            </a:endParaRPr>
          </a:p>
        </p:txBody>
      </p:sp>
      <p:sp>
        <p:nvSpPr>
          <p:cNvPr id="619" name="Google Shape;619;p44"/>
          <p:cNvSpPr txBox="1"/>
          <p:nvPr/>
        </p:nvSpPr>
        <p:spPr>
          <a:xfrm>
            <a:off x="2104062" y="3516113"/>
            <a:ext cx="2172300" cy="46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Signika Negative"/>
                <a:ea typeface="Signika Negative"/>
                <a:cs typeface="Signika Negative"/>
                <a:sym typeface="Signika Negative"/>
              </a:rPr>
              <a:t>Saturn</a:t>
            </a:r>
            <a:endParaRPr sz="2000" b="1">
              <a:solidFill>
                <a:schemeClr val="dk1"/>
              </a:solidFill>
              <a:latin typeface="Signika Negative"/>
              <a:ea typeface="Signika Negative"/>
              <a:cs typeface="Signika Negative"/>
              <a:sym typeface="Signika Negative"/>
            </a:endParaRPr>
          </a:p>
        </p:txBody>
      </p:sp>
      <p:sp>
        <p:nvSpPr>
          <p:cNvPr id="620" name="Google Shape;620;p44"/>
          <p:cNvSpPr txBox="1"/>
          <p:nvPr/>
        </p:nvSpPr>
        <p:spPr>
          <a:xfrm>
            <a:off x="4867638" y="3516113"/>
            <a:ext cx="2172300" cy="46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Signika Negative"/>
                <a:ea typeface="Signika Negative"/>
                <a:cs typeface="Signika Negative"/>
                <a:sym typeface="Signika Negative"/>
              </a:rPr>
              <a:t>Jupiter</a:t>
            </a:r>
            <a:endParaRPr sz="2000" b="1">
              <a:solidFill>
                <a:schemeClr val="dk1"/>
              </a:solidFill>
              <a:latin typeface="Signika Negative"/>
              <a:ea typeface="Signika Negative"/>
              <a:cs typeface="Signika Negative"/>
              <a:sym typeface="Signika Negative"/>
            </a:endParaRPr>
          </a:p>
        </p:txBody>
      </p:sp>
      <p:cxnSp>
        <p:nvCxnSpPr>
          <p:cNvPr id="621" name="Google Shape;621;p44"/>
          <p:cNvCxnSpPr>
            <a:stCxn id="622" idx="6"/>
            <a:endCxn id="623" idx="2"/>
          </p:cNvCxnSpPr>
          <p:nvPr/>
        </p:nvCxnSpPr>
        <p:spPr>
          <a:xfrm>
            <a:off x="2229375" y="2850608"/>
            <a:ext cx="543000" cy="0"/>
          </a:xfrm>
          <a:prstGeom prst="straightConnector1">
            <a:avLst/>
          </a:prstGeom>
          <a:noFill/>
          <a:ln w="9525" cap="flat" cmpd="sng">
            <a:solidFill>
              <a:schemeClr val="dk1"/>
            </a:solidFill>
            <a:prstDash val="solid"/>
            <a:round/>
            <a:headEnd type="none" w="med" len="med"/>
            <a:tailEnd type="none" w="med" len="med"/>
          </a:ln>
        </p:spPr>
      </p:cxnSp>
      <p:cxnSp>
        <p:nvCxnSpPr>
          <p:cNvPr id="624" name="Google Shape;624;p44"/>
          <p:cNvCxnSpPr>
            <a:stCxn id="615" idx="2"/>
            <a:endCxn id="625" idx="0"/>
          </p:cNvCxnSpPr>
          <p:nvPr/>
        </p:nvCxnSpPr>
        <p:spPr>
          <a:xfrm>
            <a:off x="4572000" y="2154836"/>
            <a:ext cx="0" cy="278100"/>
          </a:xfrm>
          <a:prstGeom prst="straightConnector1">
            <a:avLst/>
          </a:prstGeom>
          <a:noFill/>
          <a:ln w="9525" cap="flat" cmpd="sng">
            <a:solidFill>
              <a:schemeClr val="dk1"/>
            </a:solidFill>
            <a:prstDash val="solid"/>
            <a:round/>
            <a:headEnd type="none" w="med" len="med"/>
            <a:tailEnd type="none" w="med" len="med"/>
          </a:ln>
        </p:spPr>
      </p:cxnSp>
      <p:cxnSp>
        <p:nvCxnSpPr>
          <p:cNvPr id="626" name="Google Shape;626;p44"/>
          <p:cNvCxnSpPr>
            <a:stCxn id="614" idx="2"/>
            <a:endCxn id="627" idx="0"/>
          </p:cNvCxnSpPr>
          <p:nvPr/>
        </p:nvCxnSpPr>
        <p:spPr>
          <a:xfrm>
            <a:off x="1810375" y="2154836"/>
            <a:ext cx="0" cy="278100"/>
          </a:xfrm>
          <a:prstGeom prst="straightConnector1">
            <a:avLst/>
          </a:prstGeom>
          <a:noFill/>
          <a:ln w="9525" cap="flat" cmpd="sng">
            <a:solidFill>
              <a:schemeClr val="dk1"/>
            </a:solidFill>
            <a:prstDash val="solid"/>
            <a:round/>
            <a:headEnd type="none" w="med" len="med"/>
            <a:tailEnd type="none" w="med" len="med"/>
          </a:ln>
        </p:spPr>
      </p:cxnSp>
      <p:cxnSp>
        <p:nvCxnSpPr>
          <p:cNvPr id="628" name="Google Shape;628;p44"/>
          <p:cNvCxnSpPr>
            <a:stCxn id="616" idx="2"/>
            <a:endCxn id="629" idx="0"/>
          </p:cNvCxnSpPr>
          <p:nvPr/>
        </p:nvCxnSpPr>
        <p:spPr>
          <a:xfrm>
            <a:off x="7333625" y="2154836"/>
            <a:ext cx="900" cy="278100"/>
          </a:xfrm>
          <a:prstGeom prst="straightConnector1">
            <a:avLst/>
          </a:prstGeom>
          <a:noFill/>
          <a:ln w="9525" cap="flat" cmpd="sng">
            <a:solidFill>
              <a:schemeClr val="dk1"/>
            </a:solidFill>
            <a:prstDash val="solid"/>
            <a:round/>
            <a:headEnd type="none" w="med" len="med"/>
            <a:tailEnd type="none" w="med" len="med"/>
          </a:ln>
        </p:spPr>
      </p:cxnSp>
      <p:cxnSp>
        <p:nvCxnSpPr>
          <p:cNvPr id="630" name="Google Shape;630;p44"/>
          <p:cNvCxnSpPr>
            <a:stCxn id="631" idx="4"/>
            <a:endCxn id="620" idx="0"/>
          </p:cNvCxnSpPr>
          <p:nvPr/>
        </p:nvCxnSpPr>
        <p:spPr>
          <a:xfrm>
            <a:off x="5952863" y="3268333"/>
            <a:ext cx="900" cy="247800"/>
          </a:xfrm>
          <a:prstGeom prst="straightConnector1">
            <a:avLst/>
          </a:prstGeom>
          <a:noFill/>
          <a:ln w="9525" cap="flat" cmpd="sng">
            <a:solidFill>
              <a:schemeClr val="dk1"/>
            </a:solidFill>
            <a:prstDash val="solid"/>
            <a:round/>
            <a:headEnd type="none" w="med" len="med"/>
            <a:tailEnd type="none" w="med" len="med"/>
          </a:ln>
        </p:spPr>
      </p:cxnSp>
      <p:cxnSp>
        <p:nvCxnSpPr>
          <p:cNvPr id="632" name="Google Shape;632;p44"/>
          <p:cNvCxnSpPr>
            <a:stCxn id="633" idx="4"/>
            <a:endCxn id="619" idx="0"/>
          </p:cNvCxnSpPr>
          <p:nvPr/>
        </p:nvCxnSpPr>
        <p:spPr>
          <a:xfrm flipH="1">
            <a:off x="3190313" y="3268333"/>
            <a:ext cx="900" cy="247800"/>
          </a:xfrm>
          <a:prstGeom prst="straightConnector1">
            <a:avLst/>
          </a:prstGeom>
          <a:noFill/>
          <a:ln w="9525" cap="flat" cmpd="sng">
            <a:solidFill>
              <a:schemeClr val="dk1"/>
            </a:solidFill>
            <a:prstDash val="solid"/>
            <a:round/>
            <a:headEnd type="none" w="med" len="med"/>
            <a:tailEnd type="none" w="med" len="med"/>
          </a:ln>
        </p:spPr>
      </p:cxnSp>
      <p:cxnSp>
        <p:nvCxnSpPr>
          <p:cNvPr id="634" name="Google Shape;634;p44"/>
          <p:cNvCxnSpPr>
            <a:stCxn id="635" idx="6"/>
            <a:endCxn id="636" idx="2"/>
          </p:cNvCxnSpPr>
          <p:nvPr/>
        </p:nvCxnSpPr>
        <p:spPr>
          <a:xfrm>
            <a:off x="3610138" y="2850608"/>
            <a:ext cx="543000" cy="0"/>
          </a:xfrm>
          <a:prstGeom prst="straightConnector1">
            <a:avLst/>
          </a:prstGeom>
          <a:noFill/>
          <a:ln w="9525" cap="flat" cmpd="sng">
            <a:solidFill>
              <a:schemeClr val="dk1"/>
            </a:solidFill>
            <a:prstDash val="solid"/>
            <a:round/>
            <a:headEnd type="none" w="med" len="med"/>
            <a:tailEnd type="none" w="med" len="med"/>
          </a:ln>
        </p:spPr>
      </p:cxnSp>
      <p:cxnSp>
        <p:nvCxnSpPr>
          <p:cNvPr id="637" name="Google Shape;637;p44"/>
          <p:cNvCxnSpPr>
            <a:stCxn id="638" idx="6"/>
            <a:endCxn id="639" idx="2"/>
          </p:cNvCxnSpPr>
          <p:nvPr/>
        </p:nvCxnSpPr>
        <p:spPr>
          <a:xfrm>
            <a:off x="4990963" y="2850608"/>
            <a:ext cx="543300" cy="0"/>
          </a:xfrm>
          <a:prstGeom prst="straightConnector1">
            <a:avLst/>
          </a:prstGeom>
          <a:noFill/>
          <a:ln w="9525" cap="flat" cmpd="sng">
            <a:solidFill>
              <a:schemeClr val="dk1"/>
            </a:solidFill>
            <a:prstDash val="solid"/>
            <a:round/>
            <a:headEnd type="none" w="med" len="med"/>
            <a:tailEnd type="none" w="med" len="med"/>
          </a:ln>
        </p:spPr>
      </p:cxnSp>
      <p:cxnSp>
        <p:nvCxnSpPr>
          <p:cNvPr id="640" name="Google Shape;640;p44"/>
          <p:cNvCxnSpPr>
            <a:stCxn id="641" idx="6"/>
            <a:endCxn id="642" idx="2"/>
          </p:cNvCxnSpPr>
          <p:nvPr/>
        </p:nvCxnSpPr>
        <p:spPr>
          <a:xfrm>
            <a:off x="6371800" y="2850608"/>
            <a:ext cx="543000" cy="0"/>
          </a:xfrm>
          <a:prstGeom prst="straightConnector1">
            <a:avLst/>
          </a:prstGeom>
          <a:noFill/>
          <a:ln w="9525" cap="flat" cmpd="sng">
            <a:solidFill>
              <a:schemeClr val="dk1"/>
            </a:solidFill>
            <a:prstDash val="solid"/>
            <a:round/>
            <a:headEnd type="none" w="med" len="med"/>
            <a:tailEnd type="none" w="med" len="med"/>
          </a:ln>
        </p:spPr>
      </p:cxnSp>
      <p:grpSp>
        <p:nvGrpSpPr>
          <p:cNvPr id="643" name="Google Shape;643;p44"/>
          <p:cNvGrpSpPr/>
          <p:nvPr/>
        </p:nvGrpSpPr>
        <p:grpSpPr>
          <a:xfrm>
            <a:off x="1391446" y="2432883"/>
            <a:ext cx="837929" cy="835459"/>
            <a:chOff x="1391446" y="2553138"/>
            <a:chExt cx="837929" cy="835459"/>
          </a:xfrm>
        </p:grpSpPr>
        <p:pic>
          <p:nvPicPr>
            <p:cNvPr id="644" name="Google Shape;644;p44"/>
            <p:cNvPicPr preferRelativeResize="0"/>
            <p:nvPr/>
          </p:nvPicPr>
          <p:blipFill>
            <a:blip r:embed="rId3">
              <a:alphaModFix/>
            </a:blip>
            <a:stretch>
              <a:fillRect/>
            </a:stretch>
          </p:blipFill>
          <p:spPr>
            <a:xfrm>
              <a:off x="1391446" y="2553154"/>
              <a:ext cx="837873" cy="835443"/>
            </a:xfrm>
            <a:prstGeom prst="rect">
              <a:avLst/>
            </a:prstGeom>
            <a:noFill/>
            <a:ln>
              <a:noFill/>
            </a:ln>
          </p:spPr>
        </p:pic>
        <p:sp>
          <p:nvSpPr>
            <p:cNvPr id="627" name="Google Shape;627;p44"/>
            <p:cNvSpPr/>
            <p:nvPr/>
          </p:nvSpPr>
          <p:spPr>
            <a:xfrm>
              <a:off x="1695925" y="255313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22" name="Google Shape;622;p44"/>
            <p:cNvSpPr/>
            <p:nvPr/>
          </p:nvSpPr>
          <p:spPr>
            <a:xfrm>
              <a:off x="2000475"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45" name="Google Shape;645;p44"/>
          <p:cNvGrpSpPr/>
          <p:nvPr/>
        </p:nvGrpSpPr>
        <p:grpSpPr>
          <a:xfrm>
            <a:off x="2772275" y="2432899"/>
            <a:ext cx="837882" cy="835443"/>
            <a:chOff x="2772275" y="2553154"/>
            <a:chExt cx="837882" cy="835443"/>
          </a:xfrm>
        </p:grpSpPr>
        <p:pic>
          <p:nvPicPr>
            <p:cNvPr id="646" name="Google Shape;646;p44"/>
            <p:cNvPicPr preferRelativeResize="0"/>
            <p:nvPr/>
          </p:nvPicPr>
          <p:blipFill>
            <a:blip r:embed="rId3">
              <a:alphaModFix/>
            </a:blip>
            <a:stretch>
              <a:fillRect/>
            </a:stretch>
          </p:blipFill>
          <p:spPr>
            <a:xfrm>
              <a:off x="2772284" y="2553154"/>
              <a:ext cx="837873" cy="835443"/>
            </a:xfrm>
            <a:prstGeom prst="rect">
              <a:avLst/>
            </a:prstGeom>
            <a:noFill/>
            <a:ln>
              <a:noFill/>
            </a:ln>
          </p:spPr>
        </p:pic>
        <p:sp>
          <p:nvSpPr>
            <p:cNvPr id="633" name="Google Shape;633;p44"/>
            <p:cNvSpPr/>
            <p:nvPr/>
          </p:nvSpPr>
          <p:spPr>
            <a:xfrm>
              <a:off x="3076763" y="315968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23" name="Google Shape;623;p44"/>
            <p:cNvSpPr/>
            <p:nvPr/>
          </p:nvSpPr>
          <p:spPr>
            <a:xfrm>
              <a:off x="2772275"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35" name="Google Shape;635;p44"/>
            <p:cNvSpPr/>
            <p:nvPr/>
          </p:nvSpPr>
          <p:spPr>
            <a:xfrm>
              <a:off x="3381238"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47" name="Google Shape;647;p44"/>
          <p:cNvGrpSpPr/>
          <p:nvPr/>
        </p:nvGrpSpPr>
        <p:grpSpPr>
          <a:xfrm>
            <a:off x="4153088" y="2432883"/>
            <a:ext cx="837882" cy="835459"/>
            <a:chOff x="4153088" y="2553138"/>
            <a:chExt cx="837882" cy="835459"/>
          </a:xfrm>
        </p:grpSpPr>
        <p:pic>
          <p:nvPicPr>
            <p:cNvPr id="648" name="Google Shape;648;p44"/>
            <p:cNvPicPr preferRelativeResize="0"/>
            <p:nvPr/>
          </p:nvPicPr>
          <p:blipFill>
            <a:blip r:embed="rId3">
              <a:alphaModFix/>
            </a:blip>
            <a:stretch>
              <a:fillRect/>
            </a:stretch>
          </p:blipFill>
          <p:spPr>
            <a:xfrm>
              <a:off x="4153096" y="2553154"/>
              <a:ext cx="837873" cy="835443"/>
            </a:xfrm>
            <a:prstGeom prst="rect">
              <a:avLst/>
            </a:prstGeom>
            <a:noFill/>
            <a:ln>
              <a:noFill/>
            </a:ln>
          </p:spPr>
        </p:pic>
        <p:sp>
          <p:nvSpPr>
            <p:cNvPr id="625" name="Google Shape;625;p44"/>
            <p:cNvSpPr/>
            <p:nvPr/>
          </p:nvSpPr>
          <p:spPr>
            <a:xfrm>
              <a:off x="4457575" y="255313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36" name="Google Shape;636;p44"/>
            <p:cNvSpPr/>
            <p:nvPr/>
          </p:nvSpPr>
          <p:spPr>
            <a:xfrm>
              <a:off x="4153088"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38" name="Google Shape;638;p44"/>
            <p:cNvSpPr/>
            <p:nvPr/>
          </p:nvSpPr>
          <p:spPr>
            <a:xfrm>
              <a:off x="4762063"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49" name="Google Shape;649;p44"/>
          <p:cNvGrpSpPr/>
          <p:nvPr/>
        </p:nvGrpSpPr>
        <p:grpSpPr>
          <a:xfrm>
            <a:off x="5533934" y="2432899"/>
            <a:ext cx="837873" cy="835443"/>
            <a:chOff x="5533934" y="2553154"/>
            <a:chExt cx="837873" cy="835443"/>
          </a:xfrm>
        </p:grpSpPr>
        <p:pic>
          <p:nvPicPr>
            <p:cNvPr id="650" name="Google Shape;650;p44"/>
            <p:cNvPicPr preferRelativeResize="0"/>
            <p:nvPr/>
          </p:nvPicPr>
          <p:blipFill>
            <a:blip r:embed="rId3">
              <a:alphaModFix/>
            </a:blip>
            <a:stretch>
              <a:fillRect/>
            </a:stretch>
          </p:blipFill>
          <p:spPr>
            <a:xfrm>
              <a:off x="5533934" y="2553154"/>
              <a:ext cx="837873" cy="835443"/>
            </a:xfrm>
            <a:prstGeom prst="rect">
              <a:avLst/>
            </a:prstGeom>
            <a:noFill/>
            <a:ln>
              <a:noFill/>
            </a:ln>
          </p:spPr>
        </p:pic>
        <p:sp>
          <p:nvSpPr>
            <p:cNvPr id="631" name="Google Shape;631;p44"/>
            <p:cNvSpPr/>
            <p:nvPr/>
          </p:nvSpPr>
          <p:spPr>
            <a:xfrm>
              <a:off x="5838413" y="315968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39" name="Google Shape;639;p44"/>
            <p:cNvSpPr/>
            <p:nvPr/>
          </p:nvSpPr>
          <p:spPr>
            <a:xfrm>
              <a:off x="5534400"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41" name="Google Shape;641;p44"/>
            <p:cNvSpPr/>
            <p:nvPr/>
          </p:nvSpPr>
          <p:spPr>
            <a:xfrm>
              <a:off x="6142900"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51" name="Google Shape;651;p44"/>
          <p:cNvGrpSpPr/>
          <p:nvPr/>
        </p:nvGrpSpPr>
        <p:grpSpPr>
          <a:xfrm>
            <a:off x="6914750" y="2432883"/>
            <a:ext cx="838844" cy="835459"/>
            <a:chOff x="6914750" y="2553138"/>
            <a:chExt cx="838844" cy="835459"/>
          </a:xfrm>
        </p:grpSpPr>
        <p:pic>
          <p:nvPicPr>
            <p:cNvPr id="652" name="Google Shape;652;p44"/>
            <p:cNvPicPr preferRelativeResize="0"/>
            <p:nvPr/>
          </p:nvPicPr>
          <p:blipFill>
            <a:blip r:embed="rId3">
              <a:alphaModFix/>
            </a:blip>
            <a:stretch>
              <a:fillRect/>
            </a:stretch>
          </p:blipFill>
          <p:spPr>
            <a:xfrm>
              <a:off x="6915721" y="2553154"/>
              <a:ext cx="837873" cy="835443"/>
            </a:xfrm>
            <a:prstGeom prst="rect">
              <a:avLst/>
            </a:prstGeom>
            <a:noFill/>
            <a:ln>
              <a:noFill/>
            </a:ln>
          </p:spPr>
        </p:pic>
        <p:sp>
          <p:nvSpPr>
            <p:cNvPr id="629" name="Google Shape;629;p44"/>
            <p:cNvSpPr/>
            <p:nvPr/>
          </p:nvSpPr>
          <p:spPr>
            <a:xfrm>
              <a:off x="7220200" y="255313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42" name="Google Shape;642;p44"/>
            <p:cNvSpPr/>
            <p:nvPr/>
          </p:nvSpPr>
          <p:spPr>
            <a:xfrm>
              <a:off x="6914750" y="28564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53" name="Google Shape;653;p44"/>
          <p:cNvGrpSpPr/>
          <p:nvPr/>
        </p:nvGrpSpPr>
        <p:grpSpPr>
          <a:xfrm>
            <a:off x="1575970" y="2616608"/>
            <a:ext cx="468978" cy="467997"/>
            <a:chOff x="3541011" y="1508594"/>
            <a:chExt cx="350166" cy="349434"/>
          </a:xfrm>
        </p:grpSpPr>
        <p:sp>
          <p:nvSpPr>
            <p:cNvPr id="654" name="Google Shape;654;p44"/>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4"/>
          <p:cNvSpPr/>
          <p:nvPr/>
        </p:nvSpPr>
        <p:spPr>
          <a:xfrm>
            <a:off x="7099125" y="2568219"/>
            <a:ext cx="468977" cy="468977"/>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44"/>
          <p:cNvGrpSpPr/>
          <p:nvPr/>
        </p:nvGrpSpPr>
        <p:grpSpPr>
          <a:xfrm>
            <a:off x="4358896" y="2636355"/>
            <a:ext cx="426366" cy="428594"/>
            <a:chOff x="7098912" y="1969392"/>
            <a:chExt cx="359651" cy="361560"/>
          </a:xfrm>
        </p:grpSpPr>
        <p:sp>
          <p:nvSpPr>
            <p:cNvPr id="669" name="Google Shape;669;p44"/>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44"/>
          <p:cNvGrpSpPr/>
          <p:nvPr/>
        </p:nvGrpSpPr>
        <p:grpSpPr>
          <a:xfrm>
            <a:off x="2977989" y="2669896"/>
            <a:ext cx="426388" cy="361559"/>
            <a:chOff x="2661459" y="2015001"/>
            <a:chExt cx="322508" cy="273494"/>
          </a:xfrm>
        </p:grpSpPr>
        <p:sp>
          <p:nvSpPr>
            <p:cNvPr id="683" name="Google Shape;683;p44"/>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44"/>
          <p:cNvSpPr/>
          <p:nvPr/>
        </p:nvSpPr>
        <p:spPr>
          <a:xfrm>
            <a:off x="5718552" y="2671633"/>
            <a:ext cx="468964" cy="358072"/>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9"/>
        <p:cNvGrpSpPr/>
        <p:nvPr/>
      </p:nvGrpSpPr>
      <p:grpSpPr>
        <a:xfrm>
          <a:off x="0" y="0"/>
          <a:ext cx="0" cy="0"/>
          <a:chOff x="0" y="0"/>
          <a:chExt cx="0" cy="0"/>
        </a:xfrm>
      </p:grpSpPr>
      <p:grpSp>
        <p:nvGrpSpPr>
          <p:cNvPr id="690" name="Google Shape;690;p45"/>
          <p:cNvGrpSpPr/>
          <p:nvPr/>
        </p:nvGrpSpPr>
        <p:grpSpPr>
          <a:xfrm>
            <a:off x="3507459" y="1199271"/>
            <a:ext cx="837873" cy="835443"/>
            <a:chOff x="3507459" y="1233054"/>
            <a:chExt cx="837873" cy="835443"/>
          </a:xfrm>
        </p:grpSpPr>
        <p:sp>
          <p:nvSpPr>
            <p:cNvPr id="691" name="Google Shape;691;p45"/>
            <p:cNvSpPr/>
            <p:nvPr/>
          </p:nvSpPr>
          <p:spPr>
            <a:xfrm>
              <a:off x="3531163" y="153631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692" name="Google Shape;692;p45"/>
            <p:cNvPicPr preferRelativeResize="0"/>
            <p:nvPr/>
          </p:nvPicPr>
          <p:blipFill>
            <a:blip r:embed="rId3">
              <a:alphaModFix/>
            </a:blip>
            <a:stretch>
              <a:fillRect/>
            </a:stretch>
          </p:blipFill>
          <p:spPr>
            <a:xfrm>
              <a:off x="3507459" y="1233054"/>
              <a:ext cx="837873" cy="835443"/>
            </a:xfrm>
            <a:prstGeom prst="rect">
              <a:avLst/>
            </a:prstGeom>
            <a:noFill/>
            <a:ln>
              <a:noFill/>
            </a:ln>
          </p:spPr>
        </p:pic>
      </p:grpSp>
      <p:grpSp>
        <p:nvGrpSpPr>
          <p:cNvPr id="693" name="Google Shape;693;p45"/>
          <p:cNvGrpSpPr/>
          <p:nvPr/>
        </p:nvGrpSpPr>
        <p:grpSpPr>
          <a:xfrm>
            <a:off x="4798668" y="1199271"/>
            <a:ext cx="837890" cy="835443"/>
            <a:chOff x="4798668" y="1233054"/>
            <a:chExt cx="837890" cy="835443"/>
          </a:xfrm>
        </p:grpSpPr>
        <p:sp>
          <p:nvSpPr>
            <p:cNvPr id="694" name="Google Shape;694;p45"/>
            <p:cNvSpPr/>
            <p:nvPr/>
          </p:nvSpPr>
          <p:spPr>
            <a:xfrm>
              <a:off x="5407658" y="1536314"/>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695" name="Google Shape;695;p45"/>
            <p:cNvPicPr preferRelativeResize="0"/>
            <p:nvPr/>
          </p:nvPicPr>
          <p:blipFill>
            <a:blip r:embed="rId3">
              <a:alphaModFix/>
            </a:blip>
            <a:stretch>
              <a:fillRect/>
            </a:stretch>
          </p:blipFill>
          <p:spPr>
            <a:xfrm>
              <a:off x="4798668" y="1233054"/>
              <a:ext cx="837873" cy="835443"/>
            </a:xfrm>
            <a:prstGeom prst="rect">
              <a:avLst/>
            </a:prstGeom>
            <a:noFill/>
            <a:ln>
              <a:noFill/>
            </a:ln>
          </p:spPr>
        </p:pic>
      </p:grpSp>
      <p:grpSp>
        <p:nvGrpSpPr>
          <p:cNvPr id="696" name="Google Shape;696;p45"/>
          <p:cNvGrpSpPr/>
          <p:nvPr/>
        </p:nvGrpSpPr>
        <p:grpSpPr>
          <a:xfrm>
            <a:off x="3068937" y="2280134"/>
            <a:ext cx="837886" cy="835443"/>
            <a:chOff x="3068938" y="2313917"/>
            <a:chExt cx="837886" cy="835443"/>
          </a:xfrm>
        </p:grpSpPr>
        <p:sp>
          <p:nvSpPr>
            <p:cNvPr id="697" name="Google Shape;697;p45"/>
            <p:cNvSpPr/>
            <p:nvPr/>
          </p:nvSpPr>
          <p:spPr>
            <a:xfrm>
              <a:off x="3068938" y="2617179"/>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698" name="Google Shape;698;p45"/>
            <p:cNvPicPr preferRelativeResize="0"/>
            <p:nvPr/>
          </p:nvPicPr>
          <p:blipFill>
            <a:blip r:embed="rId3">
              <a:alphaModFix/>
            </a:blip>
            <a:stretch>
              <a:fillRect/>
            </a:stretch>
          </p:blipFill>
          <p:spPr>
            <a:xfrm>
              <a:off x="3068951" y="2313917"/>
              <a:ext cx="837873" cy="835443"/>
            </a:xfrm>
            <a:prstGeom prst="rect">
              <a:avLst/>
            </a:prstGeom>
            <a:noFill/>
            <a:ln>
              <a:noFill/>
            </a:ln>
          </p:spPr>
        </p:pic>
      </p:grpSp>
      <p:grpSp>
        <p:nvGrpSpPr>
          <p:cNvPr id="699" name="Google Shape;699;p45"/>
          <p:cNvGrpSpPr/>
          <p:nvPr/>
        </p:nvGrpSpPr>
        <p:grpSpPr>
          <a:xfrm>
            <a:off x="5237176" y="2280134"/>
            <a:ext cx="837873" cy="835443"/>
            <a:chOff x="5237176" y="2313917"/>
            <a:chExt cx="837873" cy="835443"/>
          </a:xfrm>
        </p:grpSpPr>
        <p:sp>
          <p:nvSpPr>
            <p:cNvPr id="700" name="Google Shape;700;p45"/>
            <p:cNvSpPr/>
            <p:nvPr/>
          </p:nvSpPr>
          <p:spPr>
            <a:xfrm>
              <a:off x="5803529" y="2617178"/>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701" name="Google Shape;701;p45"/>
            <p:cNvPicPr preferRelativeResize="0"/>
            <p:nvPr/>
          </p:nvPicPr>
          <p:blipFill>
            <a:blip r:embed="rId3">
              <a:alphaModFix/>
            </a:blip>
            <a:stretch>
              <a:fillRect/>
            </a:stretch>
          </p:blipFill>
          <p:spPr>
            <a:xfrm>
              <a:off x="5237176" y="2313917"/>
              <a:ext cx="837873" cy="835443"/>
            </a:xfrm>
            <a:prstGeom prst="rect">
              <a:avLst/>
            </a:prstGeom>
            <a:noFill/>
            <a:ln>
              <a:noFill/>
            </a:ln>
          </p:spPr>
        </p:pic>
      </p:grpSp>
      <p:grpSp>
        <p:nvGrpSpPr>
          <p:cNvPr id="702" name="Google Shape;702;p45"/>
          <p:cNvGrpSpPr/>
          <p:nvPr/>
        </p:nvGrpSpPr>
        <p:grpSpPr>
          <a:xfrm>
            <a:off x="3507459" y="3360996"/>
            <a:ext cx="837873" cy="835443"/>
            <a:chOff x="3507459" y="3394779"/>
            <a:chExt cx="837873" cy="835443"/>
          </a:xfrm>
        </p:grpSpPr>
        <p:sp>
          <p:nvSpPr>
            <p:cNvPr id="703" name="Google Shape;703;p45"/>
            <p:cNvSpPr/>
            <p:nvPr/>
          </p:nvSpPr>
          <p:spPr>
            <a:xfrm>
              <a:off x="3531163" y="3698053"/>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704" name="Google Shape;704;p45"/>
            <p:cNvPicPr preferRelativeResize="0"/>
            <p:nvPr/>
          </p:nvPicPr>
          <p:blipFill>
            <a:blip r:embed="rId3">
              <a:alphaModFix/>
            </a:blip>
            <a:stretch>
              <a:fillRect/>
            </a:stretch>
          </p:blipFill>
          <p:spPr>
            <a:xfrm>
              <a:off x="3507459" y="3394779"/>
              <a:ext cx="837873" cy="835443"/>
            </a:xfrm>
            <a:prstGeom prst="rect">
              <a:avLst/>
            </a:prstGeom>
            <a:noFill/>
            <a:ln>
              <a:noFill/>
            </a:ln>
          </p:spPr>
        </p:pic>
      </p:grpSp>
      <p:grpSp>
        <p:nvGrpSpPr>
          <p:cNvPr id="705" name="Google Shape;705;p45"/>
          <p:cNvGrpSpPr/>
          <p:nvPr/>
        </p:nvGrpSpPr>
        <p:grpSpPr>
          <a:xfrm>
            <a:off x="4798668" y="3360996"/>
            <a:ext cx="837890" cy="835443"/>
            <a:chOff x="4798668" y="3394779"/>
            <a:chExt cx="837890" cy="835443"/>
          </a:xfrm>
        </p:grpSpPr>
        <p:sp>
          <p:nvSpPr>
            <p:cNvPr id="706" name="Google Shape;706;p45"/>
            <p:cNvSpPr/>
            <p:nvPr/>
          </p:nvSpPr>
          <p:spPr>
            <a:xfrm>
              <a:off x="5407658" y="3698050"/>
              <a:ext cx="228900" cy="2289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pic>
          <p:nvPicPr>
            <p:cNvPr id="707" name="Google Shape;707;p45"/>
            <p:cNvPicPr preferRelativeResize="0"/>
            <p:nvPr/>
          </p:nvPicPr>
          <p:blipFill>
            <a:blip r:embed="rId3">
              <a:alphaModFix/>
            </a:blip>
            <a:stretch>
              <a:fillRect/>
            </a:stretch>
          </p:blipFill>
          <p:spPr>
            <a:xfrm>
              <a:off x="4798668" y="3394779"/>
              <a:ext cx="837873" cy="835443"/>
            </a:xfrm>
            <a:prstGeom prst="rect">
              <a:avLst/>
            </a:prstGeom>
            <a:noFill/>
            <a:ln>
              <a:noFill/>
            </a:ln>
          </p:spPr>
        </p:pic>
      </p:grpSp>
      <p:sp>
        <p:nvSpPr>
          <p:cNvPr id="708" name="Google Shape;708;p4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an infographic</a:t>
            </a:r>
            <a:endParaRPr/>
          </a:p>
        </p:txBody>
      </p:sp>
      <p:sp>
        <p:nvSpPr>
          <p:cNvPr id="709" name="Google Shape;709;p45"/>
          <p:cNvSpPr txBox="1"/>
          <p:nvPr/>
        </p:nvSpPr>
        <p:spPr>
          <a:xfrm>
            <a:off x="720000" y="1743164"/>
            <a:ext cx="21156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Mars is actually a very cold place</a:t>
            </a:r>
            <a:endParaRPr>
              <a:solidFill>
                <a:schemeClr val="dk1"/>
              </a:solidFill>
              <a:latin typeface="Figtree"/>
              <a:ea typeface="Figtree"/>
              <a:cs typeface="Figtree"/>
              <a:sym typeface="Figtree"/>
            </a:endParaRPr>
          </a:p>
        </p:txBody>
      </p:sp>
      <p:sp>
        <p:nvSpPr>
          <p:cNvPr id="710" name="Google Shape;710;p45"/>
          <p:cNvSpPr txBox="1"/>
          <p:nvPr/>
        </p:nvSpPr>
        <p:spPr>
          <a:xfrm>
            <a:off x="6308400" y="1743164"/>
            <a:ext cx="21156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Venus has extremely high temperatures</a:t>
            </a:r>
            <a:endParaRPr>
              <a:solidFill>
                <a:schemeClr val="dk1"/>
              </a:solidFill>
              <a:latin typeface="Figtree"/>
              <a:ea typeface="Figtree"/>
              <a:cs typeface="Figtree"/>
              <a:sym typeface="Figtree"/>
            </a:endParaRPr>
          </a:p>
        </p:txBody>
      </p:sp>
      <p:sp>
        <p:nvSpPr>
          <p:cNvPr id="711" name="Google Shape;711;p45"/>
          <p:cNvSpPr txBox="1"/>
          <p:nvPr/>
        </p:nvSpPr>
        <p:spPr>
          <a:xfrm>
            <a:off x="720000" y="2823991"/>
            <a:ext cx="21156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Jupiter is the biggest planet of them all</a:t>
            </a:r>
            <a:endParaRPr>
              <a:solidFill>
                <a:schemeClr val="dk1"/>
              </a:solidFill>
              <a:latin typeface="Figtree"/>
              <a:ea typeface="Figtree"/>
              <a:cs typeface="Figtree"/>
              <a:sym typeface="Figtree"/>
            </a:endParaRPr>
          </a:p>
        </p:txBody>
      </p:sp>
      <p:sp>
        <p:nvSpPr>
          <p:cNvPr id="712" name="Google Shape;712;p45"/>
          <p:cNvSpPr txBox="1"/>
          <p:nvPr/>
        </p:nvSpPr>
        <p:spPr>
          <a:xfrm>
            <a:off x="6308400" y="2823991"/>
            <a:ext cx="21156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Earth is the only planet known to harbor life</a:t>
            </a:r>
            <a:endParaRPr>
              <a:solidFill>
                <a:schemeClr val="dk1"/>
              </a:solidFill>
              <a:latin typeface="Figtree"/>
              <a:ea typeface="Figtree"/>
              <a:cs typeface="Figtree"/>
              <a:sym typeface="Figtree"/>
            </a:endParaRPr>
          </a:p>
        </p:txBody>
      </p:sp>
      <p:sp>
        <p:nvSpPr>
          <p:cNvPr id="713" name="Google Shape;713;p45"/>
          <p:cNvSpPr txBox="1"/>
          <p:nvPr/>
        </p:nvSpPr>
        <p:spPr>
          <a:xfrm>
            <a:off x="720025" y="1393645"/>
            <a:ext cx="2115600" cy="446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Mars</a:t>
            </a:r>
            <a:endParaRPr sz="2000" b="1">
              <a:solidFill>
                <a:schemeClr val="dk1"/>
              </a:solidFill>
              <a:latin typeface="Signika Negative"/>
              <a:ea typeface="Signika Negative"/>
              <a:cs typeface="Signika Negative"/>
              <a:sym typeface="Signika Negative"/>
            </a:endParaRPr>
          </a:p>
        </p:txBody>
      </p:sp>
      <p:sp>
        <p:nvSpPr>
          <p:cNvPr id="714" name="Google Shape;714;p45"/>
          <p:cNvSpPr txBox="1"/>
          <p:nvPr/>
        </p:nvSpPr>
        <p:spPr>
          <a:xfrm>
            <a:off x="720025" y="2474507"/>
            <a:ext cx="2115600" cy="446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Jupiter</a:t>
            </a:r>
            <a:endParaRPr sz="2000" b="1">
              <a:solidFill>
                <a:schemeClr val="dk1"/>
              </a:solidFill>
              <a:latin typeface="Signika Negative"/>
              <a:ea typeface="Signika Negative"/>
              <a:cs typeface="Signika Negative"/>
              <a:sym typeface="Signika Negative"/>
            </a:endParaRPr>
          </a:p>
        </p:txBody>
      </p:sp>
      <p:sp>
        <p:nvSpPr>
          <p:cNvPr id="715" name="Google Shape;715;p45"/>
          <p:cNvSpPr txBox="1"/>
          <p:nvPr/>
        </p:nvSpPr>
        <p:spPr>
          <a:xfrm>
            <a:off x="6308402" y="1393645"/>
            <a:ext cx="2115600" cy="44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Venus</a:t>
            </a:r>
            <a:endParaRPr sz="2000" b="1">
              <a:solidFill>
                <a:schemeClr val="dk1"/>
              </a:solidFill>
              <a:latin typeface="Signika Negative"/>
              <a:ea typeface="Signika Negative"/>
              <a:cs typeface="Signika Negative"/>
              <a:sym typeface="Signika Negative"/>
            </a:endParaRPr>
          </a:p>
        </p:txBody>
      </p:sp>
      <p:sp>
        <p:nvSpPr>
          <p:cNvPr id="716" name="Google Shape;716;p45"/>
          <p:cNvSpPr txBox="1"/>
          <p:nvPr/>
        </p:nvSpPr>
        <p:spPr>
          <a:xfrm>
            <a:off x="6308402" y="2474507"/>
            <a:ext cx="2115600" cy="44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Earth</a:t>
            </a:r>
            <a:endParaRPr sz="2000" b="1">
              <a:solidFill>
                <a:schemeClr val="dk1"/>
              </a:solidFill>
              <a:latin typeface="Signika Negative"/>
              <a:ea typeface="Signika Negative"/>
              <a:cs typeface="Signika Negative"/>
              <a:sym typeface="Signika Negative"/>
            </a:endParaRPr>
          </a:p>
        </p:txBody>
      </p:sp>
      <p:cxnSp>
        <p:nvCxnSpPr>
          <p:cNvPr id="717" name="Google Shape;717;p45"/>
          <p:cNvCxnSpPr>
            <a:stCxn id="697" idx="2"/>
            <a:endCxn id="714" idx="3"/>
          </p:cNvCxnSpPr>
          <p:nvPr/>
        </p:nvCxnSpPr>
        <p:spPr>
          <a:xfrm rot="10800000">
            <a:off x="2835538" y="2697846"/>
            <a:ext cx="233400" cy="0"/>
          </a:xfrm>
          <a:prstGeom prst="straightConnector1">
            <a:avLst/>
          </a:prstGeom>
          <a:noFill/>
          <a:ln w="9525" cap="flat" cmpd="sng">
            <a:solidFill>
              <a:schemeClr val="dk1"/>
            </a:solidFill>
            <a:prstDash val="solid"/>
            <a:round/>
            <a:headEnd type="none" w="med" len="med"/>
            <a:tailEnd type="none" w="med" len="med"/>
          </a:ln>
        </p:spPr>
      </p:cxnSp>
      <p:cxnSp>
        <p:nvCxnSpPr>
          <p:cNvPr id="718" name="Google Shape;718;p45"/>
          <p:cNvCxnSpPr>
            <a:stCxn id="691" idx="2"/>
            <a:endCxn id="713" idx="3"/>
          </p:cNvCxnSpPr>
          <p:nvPr/>
        </p:nvCxnSpPr>
        <p:spPr>
          <a:xfrm rot="10800000">
            <a:off x="2835763" y="1616980"/>
            <a:ext cx="695400" cy="0"/>
          </a:xfrm>
          <a:prstGeom prst="straightConnector1">
            <a:avLst/>
          </a:prstGeom>
          <a:noFill/>
          <a:ln w="9525" cap="flat" cmpd="sng">
            <a:solidFill>
              <a:schemeClr val="dk1"/>
            </a:solidFill>
            <a:prstDash val="solid"/>
            <a:round/>
            <a:headEnd type="none" w="med" len="med"/>
            <a:tailEnd type="none" w="med" len="med"/>
          </a:ln>
        </p:spPr>
      </p:cxnSp>
      <p:cxnSp>
        <p:nvCxnSpPr>
          <p:cNvPr id="719" name="Google Shape;719;p45"/>
          <p:cNvCxnSpPr>
            <a:stCxn id="715" idx="1"/>
            <a:endCxn id="694" idx="6"/>
          </p:cNvCxnSpPr>
          <p:nvPr/>
        </p:nvCxnSpPr>
        <p:spPr>
          <a:xfrm rot="10800000">
            <a:off x="5636702" y="1616995"/>
            <a:ext cx="671700" cy="0"/>
          </a:xfrm>
          <a:prstGeom prst="straightConnector1">
            <a:avLst/>
          </a:prstGeom>
          <a:noFill/>
          <a:ln w="9525" cap="flat" cmpd="sng">
            <a:solidFill>
              <a:schemeClr val="dk1"/>
            </a:solidFill>
            <a:prstDash val="solid"/>
            <a:round/>
            <a:headEnd type="none" w="med" len="med"/>
            <a:tailEnd type="none" w="med" len="med"/>
          </a:ln>
        </p:spPr>
      </p:cxnSp>
      <p:cxnSp>
        <p:nvCxnSpPr>
          <p:cNvPr id="720" name="Google Shape;720;p45"/>
          <p:cNvCxnSpPr>
            <a:stCxn id="716" idx="1"/>
            <a:endCxn id="700" idx="6"/>
          </p:cNvCxnSpPr>
          <p:nvPr/>
        </p:nvCxnSpPr>
        <p:spPr>
          <a:xfrm rot="10800000">
            <a:off x="6032402" y="2697857"/>
            <a:ext cx="276000" cy="0"/>
          </a:xfrm>
          <a:prstGeom prst="straightConnector1">
            <a:avLst/>
          </a:prstGeom>
          <a:noFill/>
          <a:ln w="9525" cap="flat" cmpd="sng">
            <a:solidFill>
              <a:schemeClr val="dk1"/>
            </a:solidFill>
            <a:prstDash val="solid"/>
            <a:round/>
            <a:headEnd type="none" w="med" len="med"/>
            <a:tailEnd type="none" w="med" len="med"/>
          </a:ln>
        </p:spPr>
      </p:cxnSp>
      <p:sp>
        <p:nvSpPr>
          <p:cNvPr id="721" name="Google Shape;721;p45"/>
          <p:cNvSpPr txBox="1"/>
          <p:nvPr/>
        </p:nvSpPr>
        <p:spPr>
          <a:xfrm>
            <a:off x="720000" y="3904817"/>
            <a:ext cx="2115600" cy="665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dk1"/>
                </a:solidFill>
                <a:latin typeface="Figtree"/>
                <a:ea typeface="Figtree"/>
                <a:cs typeface="Figtree"/>
                <a:sym typeface="Figtree"/>
              </a:rPr>
              <a:t>Neptune is the eighth planet from the Sun</a:t>
            </a:r>
            <a:endParaRPr>
              <a:solidFill>
                <a:schemeClr val="dk1"/>
              </a:solidFill>
              <a:latin typeface="Figtree"/>
              <a:ea typeface="Figtree"/>
              <a:cs typeface="Figtree"/>
              <a:sym typeface="Figtree"/>
            </a:endParaRPr>
          </a:p>
        </p:txBody>
      </p:sp>
      <p:sp>
        <p:nvSpPr>
          <p:cNvPr id="722" name="Google Shape;722;p45"/>
          <p:cNvSpPr txBox="1"/>
          <p:nvPr/>
        </p:nvSpPr>
        <p:spPr>
          <a:xfrm>
            <a:off x="6308400" y="3904817"/>
            <a:ext cx="21156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Saturn is a gas giant and has several rings</a:t>
            </a:r>
            <a:endParaRPr>
              <a:solidFill>
                <a:schemeClr val="dk1"/>
              </a:solidFill>
              <a:latin typeface="Figtree"/>
              <a:ea typeface="Figtree"/>
              <a:cs typeface="Figtree"/>
              <a:sym typeface="Figtree"/>
            </a:endParaRPr>
          </a:p>
        </p:txBody>
      </p:sp>
      <p:sp>
        <p:nvSpPr>
          <p:cNvPr id="723" name="Google Shape;723;p45"/>
          <p:cNvSpPr txBox="1"/>
          <p:nvPr/>
        </p:nvSpPr>
        <p:spPr>
          <a:xfrm>
            <a:off x="720025" y="3555369"/>
            <a:ext cx="2115600" cy="446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Signika Negative"/>
                <a:ea typeface="Signika Negative"/>
                <a:cs typeface="Signika Negative"/>
                <a:sym typeface="Signika Negative"/>
              </a:rPr>
              <a:t>Neptune</a:t>
            </a:r>
            <a:endParaRPr sz="2000" b="1">
              <a:solidFill>
                <a:schemeClr val="dk1"/>
              </a:solidFill>
              <a:latin typeface="Signika Negative"/>
              <a:ea typeface="Signika Negative"/>
              <a:cs typeface="Signika Negative"/>
              <a:sym typeface="Signika Negative"/>
            </a:endParaRPr>
          </a:p>
        </p:txBody>
      </p:sp>
      <p:sp>
        <p:nvSpPr>
          <p:cNvPr id="724" name="Google Shape;724;p45"/>
          <p:cNvSpPr txBox="1"/>
          <p:nvPr/>
        </p:nvSpPr>
        <p:spPr>
          <a:xfrm>
            <a:off x="6308402" y="3555369"/>
            <a:ext cx="2115600" cy="44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Saturn</a:t>
            </a:r>
            <a:endParaRPr sz="2000" b="1">
              <a:solidFill>
                <a:schemeClr val="dk1"/>
              </a:solidFill>
              <a:latin typeface="Signika Negative"/>
              <a:ea typeface="Signika Negative"/>
              <a:cs typeface="Signika Negative"/>
              <a:sym typeface="Signika Negative"/>
            </a:endParaRPr>
          </a:p>
        </p:txBody>
      </p:sp>
      <p:cxnSp>
        <p:nvCxnSpPr>
          <p:cNvPr id="725" name="Google Shape;725;p45"/>
          <p:cNvCxnSpPr>
            <a:stCxn id="703" idx="2"/>
            <a:endCxn id="723" idx="3"/>
          </p:cNvCxnSpPr>
          <p:nvPr/>
        </p:nvCxnSpPr>
        <p:spPr>
          <a:xfrm rot="10800000">
            <a:off x="2835763" y="3778720"/>
            <a:ext cx="695400" cy="0"/>
          </a:xfrm>
          <a:prstGeom prst="straightConnector1">
            <a:avLst/>
          </a:prstGeom>
          <a:noFill/>
          <a:ln w="9525" cap="flat" cmpd="sng">
            <a:solidFill>
              <a:schemeClr val="dk1"/>
            </a:solidFill>
            <a:prstDash val="solid"/>
            <a:round/>
            <a:headEnd type="none" w="med" len="med"/>
            <a:tailEnd type="none" w="med" len="med"/>
          </a:ln>
        </p:spPr>
      </p:cxnSp>
      <p:cxnSp>
        <p:nvCxnSpPr>
          <p:cNvPr id="726" name="Google Shape;726;p45"/>
          <p:cNvCxnSpPr>
            <a:stCxn id="724" idx="1"/>
            <a:endCxn id="706" idx="6"/>
          </p:cNvCxnSpPr>
          <p:nvPr/>
        </p:nvCxnSpPr>
        <p:spPr>
          <a:xfrm rot="10800000">
            <a:off x="5636702" y="3778719"/>
            <a:ext cx="671700" cy="0"/>
          </a:xfrm>
          <a:prstGeom prst="straightConnector1">
            <a:avLst/>
          </a:prstGeom>
          <a:noFill/>
          <a:ln w="9525" cap="flat" cmpd="sng">
            <a:solidFill>
              <a:schemeClr val="dk1"/>
            </a:solidFill>
            <a:prstDash val="solid"/>
            <a:round/>
            <a:headEnd type="none" w="med" len="med"/>
            <a:tailEnd type="none" w="med" len="med"/>
          </a:ln>
        </p:spPr>
      </p:cxnSp>
      <p:pic>
        <p:nvPicPr>
          <p:cNvPr id="727" name="Google Shape;727;p45"/>
          <p:cNvPicPr preferRelativeResize="0"/>
          <p:nvPr/>
        </p:nvPicPr>
        <p:blipFill>
          <a:blip r:embed="rId3">
            <a:alphaModFix/>
          </a:blip>
          <a:stretch>
            <a:fillRect/>
          </a:stretch>
        </p:blipFill>
        <p:spPr>
          <a:xfrm>
            <a:off x="4022525" y="2149969"/>
            <a:ext cx="1098952" cy="1095768"/>
          </a:xfrm>
          <a:prstGeom prst="rect">
            <a:avLst/>
          </a:prstGeom>
          <a:noFill/>
          <a:ln>
            <a:noFill/>
          </a:ln>
        </p:spPr>
      </p:pic>
      <p:grpSp>
        <p:nvGrpSpPr>
          <p:cNvPr id="728" name="Google Shape;728;p45"/>
          <p:cNvGrpSpPr/>
          <p:nvPr/>
        </p:nvGrpSpPr>
        <p:grpSpPr>
          <a:xfrm>
            <a:off x="3753883" y="1468404"/>
            <a:ext cx="367328" cy="327296"/>
            <a:chOff x="2501677" y="2906162"/>
            <a:chExt cx="367328" cy="327296"/>
          </a:xfrm>
        </p:grpSpPr>
        <p:sp>
          <p:nvSpPr>
            <p:cNvPr id="729" name="Google Shape;729;p45"/>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45"/>
          <p:cNvSpPr/>
          <p:nvPr/>
        </p:nvSpPr>
        <p:spPr>
          <a:xfrm>
            <a:off x="3303468" y="2557048"/>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45"/>
          <p:cNvGrpSpPr/>
          <p:nvPr/>
        </p:nvGrpSpPr>
        <p:grpSpPr>
          <a:xfrm>
            <a:off x="5507518" y="2514205"/>
            <a:ext cx="297184" cy="367296"/>
            <a:chOff x="6926637" y="2886738"/>
            <a:chExt cx="297184" cy="367296"/>
          </a:xfrm>
        </p:grpSpPr>
        <p:sp>
          <p:nvSpPr>
            <p:cNvPr id="734" name="Google Shape;734;p45"/>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5"/>
          <p:cNvGrpSpPr/>
          <p:nvPr/>
        </p:nvGrpSpPr>
        <p:grpSpPr>
          <a:xfrm>
            <a:off x="5039486" y="1456139"/>
            <a:ext cx="356256" cy="351808"/>
            <a:chOff x="7993805" y="2427122"/>
            <a:chExt cx="356256" cy="351808"/>
          </a:xfrm>
        </p:grpSpPr>
        <p:sp>
          <p:nvSpPr>
            <p:cNvPr id="738" name="Google Shape;738;p4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5"/>
          <p:cNvGrpSpPr/>
          <p:nvPr/>
        </p:nvGrpSpPr>
        <p:grpSpPr>
          <a:xfrm>
            <a:off x="3793047" y="3600148"/>
            <a:ext cx="288448" cy="357120"/>
            <a:chOff x="2795053" y="3352594"/>
            <a:chExt cx="288448" cy="357120"/>
          </a:xfrm>
        </p:grpSpPr>
        <p:sp>
          <p:nvSpPr>
            <p:cNvPr id="742" name="Google Shape;742;p45"/>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5"/>
          <p:cNvGrpSpPr/>
          <p:nvPr/>
        </p:nvGrpSpPr>
        <p:grpSpPr>
          <a:xfrm>
            <a:off x="4366418" y="2474383"/>
            <a:ext cx="446724" cy="446689"/>
            <a:chOff x="6608877" y="3353074"/>
            <a:chExt cx="357408" cy="357408"/>
          </a:xfrm>
        </p:grpSpPr>
        <p:sp>
          <p:nvSpPr>
            <p:cNvPr id="752" name="Google Shape;752;p45"/>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5"/>
          <p:cNvGrpSpPr/>
          <p:nvPr/>
        </p:nvGrpSpPr>
        <p:grpSpPr>
          <a:xfrm>
            <a:off x="5038930" y="3600144"/>
            <a:ext cx="370368" cy="367328"/>
            <a:chOff x="1951149" y="2885202"/>
            <a:chExt cx="370368" cy="367328"/>
          </a:xfrm>
        </p:grpSpPr>
        <p:sp>
          <p:nvSpPr>
            <p:cNvPr id="760" name="Google Shape;760;p45"/>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768" name="Google Shape;768;p46"/>
          <p:cNvGraphicFramePr/>
          <p:nvPr/>
        </p:nvGraphicFramePr>
        <p:xfrm>
          <a:off x="1130275" y="1366300"/>
          <a:ext cx="3000000" cy="3000000"/>
        </p:xfrm>
        <a:graphic>
          <a:graphicData uri="http://schemas.openxmlformats.org/drawingml/2006/table">
            <a:tbl>
              <a:tblPr>
                <a:noFill/>
                <a:tableStyleId>{7925C13A-DAC6-4AF6-A2D1-03865E6EA3D8}</a:tableStyleId>
              </a:tblPr>
              <a:tblGrid>
                <a:gridCol w="2254725">
                  <a:extLst>
                    <a:ext uri="{9D8B030D-6E8A-4147-A177-3AD203B41FA5}">
                      <a16:colId xmlns:a16="http://schemas.microsoft.com/office/drawing/2014/main" val="20000"/>
                    </a:ext>
                  </a:extLst>
                </a:gridCol>
                <a:gridCol w="4628725">
                  <a:extLst>
                    <a:ext uri="{9D8B030D-6E8A-4147-A177-3AD203B41FA5}">
                      <a16:colId xmlns:a16="http://schemas.microsoft.com/office/drawing/2014/main" val="20001"/>
                    </a:ext>
                  </a:extLst>
                </a:gridCol>
              </a:tblGrid>
              <a:tr h="544350">
                <a:tc>
                  <a:txBody>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Main features</a:t>
                      </a:r>
                      <a:endParaRPr sz="2000" b="1">
                        <a:solidFill>
                          <a:schemeClr val="dk1"/>
                        </a:solidFill>
                        <a:latin typeface="Signika Negative"/>
                        <a:ea typeface="Signika Negative"/>
                        <a:cs typeface="Signika Negative"/>
                        <a:sym typeface="Signika Negativ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Description</a:t>
                      </a:r>
                      <a:endParaRPr sz="2000" b="1">
                        <a:solidFill>
                          <a:schemeClr val="dk1"/>
                        </a:solidFill>
                        <a:latin typeface="Signika Negative"/>
                        <a:ea typeface="Signika Negative"/>
                        <a:cs typeface="Signika Negative"/>
                        <a:sym typeface="Signika Negativ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435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Temperature</a:t>
                      </a:r>
                      <a:endParaRPr b="1">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Figtree"/>
                          <a:ea typeface="Figtree"/>
                          <a:cs typeface="Figtree"/>
                          <a:sym typeface="Figtree"/>
                        </a:rPr>
                        <a:t>Soft and increasing</a:t>
                      </a:r>
                      <a:endParaRPr>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435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Vegetation</a:t>
                      </a:r>
                      <a:endParaRPr b="1">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Figtree"/>
                          <a:ea typeface="Figtree"/>
                          <a:cs typeface="Figtree"/>
                          <a:sym typeface="Figtree"/>
                        </a:rPr>
                        <a:t>Renewal of vegetation with flowers and new shoots</a:t>
                      </a:r>
                      <a:endParaRPr>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435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Length of day</a:t>
                      </a:r>
                      <a:endParaRPr b="1">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Figtree"/>
                          <a:ea typeface="Figtree"/>
                          <a:cs typeface="Figtree"/>
                          <a:sym typeface="Figtree"/>
                        </a:rPr>
                        <a:t>Longer days and shorter nights</a:t>
                      </a:r>
                      <a:endParaRPr>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4435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Animal activity</a:t>
                      </a:r>
                      <a:endParaRPr b="1">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Figtree"/>
                          <a:ea typeface="Figtree"/>
                          <a:cs typeface="Figtree"/>
                          <a:sym typeface="Figtree"/>
                        </a:rPr>
                        <a:t>Increase in animal activity</a:t>
                      </a:r>
                      <a:endParaRPr>
                        <a:solidFill>
                          <a:schemeClr val="dk1"/>
                        </a:solidFill>
                        <a:latin typeface="Figtree"/>
                        <a:ea typeface="Figtree"/>
                        <a:cs typeface="Figtree"/>
                        <a:sym typeface="Figtree"/>
                      </a:endParaRPr>
                    </a:p>
                  </a:txBody>
                  <a:tcPr marL="18287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2"/>
        <p:cNvGrpSpPr/>
        <p:nvPr/>
      </p:nvGrpSpPr>
      <p:grpSpPr>
        <a:xfrm>
          <a:off x="0" y="0"/>
          <a:ext cx="0" cy="0"/>
          <a:chOff x="0" y="0"/>
          <a:chExt cx="0" cy="0"/>
        </a:xfrm>
      </p:grpSpPr>
      <p:sp>
        <p:nvSpPr>
          <p:cNvPr id="773" name="Google Shape;773;p4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774" name="Google Shape;774;p47"/>
          <p:cNvSpPr txBox="1">
            <a:spLocks noGrp="1"/>
          </p:cNvSpPr>
          <p:nvPr>
            <p:ph type="subTitle" idx="4294967295"/>
          </p:nvPr>
        </p:nvSpPr>
        <p:spPr>
          <a:xfrm>
            <a:off x="814513" y="4029350"/>
            <a:ext cx="4212600" cy="483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t>Follow the link in the graph to modify its data and then paste the new one here. </a:t>
            </a:r>
            <a:r>
              <a:rPr lang="en" sz="1200" b="1" u="sng">
                <a:hlinkClick r:id="rId3"/>
              </a:rPr>
              <a:t>For more info, click here</a:t>
            </a:r>
            <a:endParaRPr sz="1200" b="1" u="sng"/>
          </a:p>
        </p:txBody>
      </p:sp>
      <p:sp>
        <p:nvSpPr>
          <p:cNvPr id="775" name="Google Shape;775;p47"/>
          <p:cNvSpPr txBox="1"/>
          <p:nvPr/>
        </p:nvSpPr>
        <p:spPr>
          <a:xfrm>
            <a:off x="6452579" y="1634300"/>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Venus has extremely high temperatures</a:t>
            </a:r>
            <a:endParaRPr>
              <a:solidFill>
                <a:schemeClr val="dk1"/>
              </a:solidFill>
              <a:latin typeface="Figtree"/>
              <a:ea typeface="Figtree"/>
              <a:cs typeface="Figtree"/>
              <a:sym typeface="Figtree"/>
            </a:endParaRPr>
          </a:p>
        </p:txBody>
      </p:sp>
      <p:sp>
        <p:nvSpPr>
          <p:cNvPr id="776" name="Google Shape;776;p47"/>
          <p:cNvSpPr txBox="1"/>
          <p:nvPr/>
        </p:nvSpPr>
        <p:spPr>
          <a:xfrm>
            <a:off x="6452579" y="2786450"/>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Neptune is the eighth planet from the Sun</a:t>
            </a:r>
            <a:endParaRPr>
              <a:solidFill>
                <a:schemeClr val="dk1"/>
              </a:solidFill>
              <a:latin typeface="Figtree"/>
              <a:ea typeface="Figtree"/>
              <a:cs typeface="Figtree"/>
              <a:sym typeface="Figtree"/>
            </a:endParaRPr>
          </a:p>
        </p:txBody>
      </p:sp>
      <p:sp>
        <p:nvSpPr>
          <p:cNvPr id="777" name="Google Shape;777;p47"/>
          <p:cNvSpPr txBox="1"/>
          <p:nvPr/>
        </p:nvSpPr>
        <p:spPr>
          <a:xfrm>
            <a:off x="6452579" y="12124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Venus</a:t>
            </a:r>
            <a:endParaRPr sz="2000" b="1">
              <a:solidFill>
                <a:schemeClr val="dk1"/>
              </a:solidFill>
              <a:latin typeface="Signika Negative"/>
              <a:ea typeface="Signika Negative"/>
              <a:cs typeface="Signika Negative"/>
              <a:sym typeface="Signika Negative"/>
            </a:endParaRPr>
          </a:p>
        </p:txBody>
      </p:sp>
      <p:sp>
        <p:nvSpPr>
          <p:cNvPr id="778" name="Google Shape;778;p47"/>
          <p:cNvSpPr txBox="1"/>
          <p:nvPr/>
        </p:nvSpPr>
        <p:spPr>
          <a:xfrm>
            <a:off x="6452579" y="236457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Neptune</a:t>
            </a:r>
            <a:endParaRPr sz="2000" b="1">
              <a:solidFill>
                <a:schemeClr val="dk1"/>
              </a:solidFill>
              <a:latin typeface="Signika Negative"/>
              <a:ea typeface="Signika Negative"/>
              <a:cs typeface="Signika Negative"/>
              <a:sym typeface="Signika Negative"/>
            </a:endParaRPr>
          </a:p>
        </p:txBody>
      </p:sp>
      <p:sp>
        <p:nvSpPr>
          <p:cNvPr id="779" name="Google Shape;779;p47"/>
          <p:cNvSpPr txBox="1"/>
          <p:nvPr/>
        </p:nvSpPr>
        <p:spPr>
          <a:xfrm>
            <a:off x="6452579" y="3938600"/>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Figtree"/>
                <a:ea typeface="Figtree"/>
                <a:cs typeface="Figtree"/>
                <a:sym typeface="Figtree"/>
              </a:rPr>
              <a:t>Saturn is a gas giant and has several rings</a:t>
            </a:r>
            <a:endParaRPr>
              <a:solidFill>
                <a:schemeClr val="dk1"/>
              </a:solidFill>
              <a:latin typeface="Figtree"/>
              <a:ea typeface="Figtree"/>
              <a:cs typeface="Figtree"/>
              <a:sym typeface="Figtree"/>
            </a:endParaRPr>
          </a:p>
        </p:txBody>
      </p:sp>
      <p:sp>
        <p:nvSpPr>
          <p:cNvPr id="780" name="Google Shape;780;p47"/>
          <p:cNvSpPr txBox="1"/>
          <p:nvPr/>
        </p:nvSpPr>
        <p:spPr>
          <a:xfrm>
            <a:off x="6452579" y="35167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Saturn</a:t>
            </a:r>
            <a:endParaRPr sz="2000" b="1">
              <a:solidFill>
                <a:schemeClr val="dk1"/>
              </a:solidFill>
              <a:latin typeface="Signika Negative"/>
              <a:ea typeface="Signika Negative"/>
              <a:cs typeface="Signika Negative"/>
              <a:sym typeface="Signika Negative"/>
            </a:endParaRPr>
          </a:p>
        </p:txBody>
      </p:sp>
      <p:sp>
        <p:nvSpPr>
          <p:cNvPr id="781" name="Google Shape;781;p47"/>
          <p:cNvSpPr txBox="1"/>
          <p:nvPr/>
        </p:nvSpPr>
        <p:spPr>
          <a:xfrm>
            <a:off x="5696302" y="1212425"/>
            <a:ext cx="7563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20%</a:t>
            </a:r>
            <a:endParaRPr sz="2000" b="1">
              <a:solidFill>
                <a:schemeClr val="dk1"/>
              </a:solidFill>
              <a:latin typeface="Signika Negative"/>
              <a:ea typeface="Signika Negative"/>
              <a:cs typeface="Signika Negative"/>
              <a:sym typeface="Signika Negative"/>
            </a:endParaRPr>
          </a:p>
        </p:txBody>
      </p:sp>
      <p:sp>
        <p:nvSpPr>
          <p:cNvPr id="782" name="Google Shape;782;p47"/>
          <p:cNvSpPr txBox="1"/>
          <p:nvPr/>
        </p:nvSpPr>
        <p:spPr>
          <a:xfrm>
            <a:off x="5696302" y="2364575"/>
            <a:ext cx="7563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30%</a:t>
            </a:r>
            <a:endParaRPr sz="2000" b="1">
              <a:solidFill>
                <a:schemeClr val="dk1"/>
              </a:solidFill>
              <a:latin typeface="Signika Negative"/>
              <a:ea typeface="Signika Negative"/>
              <a:cs typeface="Signika Negative"/>
              <a:sym typeface="Signika Negative"/>
            </a:endParaRPr>
          </a:p>
        </p:txBody>
      </p:sp>
      <p:sp>
        <p:nvSpPr>
          <p:cNvPr id="783" name="Google Shape;783;p47"/>
          <p:cNvSpPr txBox="1"/>
          <p:nvPr/>
        </p:nvSpPr>
        <p:spPr>
          <a:xfrm>
            <a:off x="5696302" y="3516725"/>
            <a:ext cx="7563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ignika Negative"/>
                <a:ea typeface="Signika Negative"/>
                <a:cs typeface="Signika Negative"/>
                <a:sym typeface="Signika Negative"/>
              </a:rPr>
              <a:t>50%</a:t>
            </a:r>
            <a:endParaRPr sz="2000" b="1">
              <a:solidFill>
                <a:schemeClr val="dk1"/>
              </a:solidFill>
              <a:latin typeface="Signika Negative"/>
              <a:ea typeface="Signika Negative"/>
              <a:cs typeface="Signika Negative"/>
              <a:sym typeface="Signika Negative"/>
            </a:endParaRPr>
          </a:p>
        </p:txBody>
      </p:sp>
      <p:sp>
        <p:nvSpPr>
          <p:cNvPr id="784" name="Google Shape;784;p47"/>
          <p:cNvSpPr/>
          <p:nvPr/>
        </p:nvSpPr>
        <p:spPr>
          <a:xfrm>
            <a:off x="5477875" y="1374275"/>
            <a:ext cx="160200" cy="16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wun Dodum"/>
              <a:ea typeface="Gowun Dodum"/>
              <a:cs typeface="Gowun Dodum"/>
              <a:sym typeface="Gowun Dodum"/>
            </a:endParaRPr>
          </a:p>
        </p:txBody>
      </p:sp>
      <p:sp>
        <p:nvSpPr>
          <p:cNvPr id="785" name="Google Shape;785;p47"/>
          <p:cNvSpPr/>
          <p:nvPr/>
        </p:nvSpPr>
        <p:spPr>
          <a:xfrm>
            <a:off x="5477875" y="2526425"/>
            <a:ext cx="160200" cy="16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wun Dodum"/>
              <a:ea typeface="Gowun Dodum"/>
              <a:cs typeface="Gowun Dodum"/>
              <a:sym typeface="Gowun Dodum"/>
            </a:endParaRPr>
          </a:p>
        </p:txBody>
      </p:sp>
      <p:sp>
        <p:nvSpPr>
          <p:cNvPr id="786" name="Google Shape;786;p47"/>
          <p:cNvSpPr/>
          <p:nvPr/>
        </p:nvSpPr>
        <p:spPr>
          <a:xfrm>
            <a:off x="5477875" y="3678575"/>
            <a:ext cx="160200" cy="16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wun Dodum"/>
              <a:ea typeface="Gowun Dodum"/>
              <a:cs typeface="Gowun Dodum"/>
              <a:sym typeface="Gowun Dodum"/>
            </a:endParaRPr>
          </a:p>
        </p:txBody>
      </p:sp>
      <p:pic>
        <p:nvPicPr>
          <p:cNvPr id="787" name="Google Shape;787;p47" title="Gráfico">
            <a:hlinkClick r:id="rId4"/>
          </p:cNvPr>
          <p:cNvPicPr preferRelativeResize="0"/>
          <p:nvPr/>
        </p:nvPicPr>
        <p:blipFill>
          <a:blip r:embed="rId5">
            <a:alphaModFix/>
          </a:blip>
          <a:stretch>
            <a:fillRect/>
          </a:stretch>
        </p:blipFill>
        <p:spPr>
          <a:xfrm>
            <a:off x="1572013" y="1170125"/>
            <a:ext cx="2697583" cy="2751001"/>
          </a:xfrm>
          <a:prstGeom prst="rect">
            <a:avLst/>
          </a:prstGeom>
          <a:noFill/>
          <a:ln>
            <a:noFill/>
          </a:ln>
        </p:spPr>
      </p:pic>
      <p:pic>
        <p:nvPicPr>
          <p:cNvPr id="788" name="Google Shape;788;p47"/>
          <p:cNvPicPr preferRelativeResize="0"/>
          <p:nvPr/>
        </p:nvPicPr>
        <p:blipFill>
          <a:blip r:embed="rId6">
            <a:alphaModFix/>
          </a:blip>
          <a:stretch>
            <a:fillRect/>
          </a:stretch>
        </p:blipFill>
        <p:spPr>
          <a:xfrm>
            <a:off x="2371338" y="1997740"/>
            <a:ext cx="1098952" cy="1095768"/>
          </a:xfrm>
          <a:prstGeom prst="rect">
            <a:avLst/>
          </a:prstGeom>
          <a:noFill/>
          <a:ln>
            <a:noFill/>
          </a:ln>
        </p:spPr>
      </p:pic>
      <p:grpSp>
        <p:nvGrpSpPr>
          <p:cNvPr id="789" name="Google Shape;789;p47"/>
          <p:cNvGrpSpPr/>
          <p:nvPr/>
        </p:nvGrpSpPr>
        <p:grpSpPr>
          <a:xfrm>
            <a:off x="2686837" y="2303664"/>
            <a:ext cx="467972" cy="483902"/>
            <a:chOff x="3316269" y="3352402"/>
            <a:chExt cx="344832" cy="356544"/>
          </a:xfrm>
        </p:grpSpPr>
        <p:sp>
          <p:nvSpPr>
            <p:cNvPr id="790" name="Google Shape;790;p47"/>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6"/>
        <p:cNvGrpSpPr/>
        <p:nvPr/>
      </p:nvGrpSpPr>
      <p:grpSpPr>
        <a:xfrm>
          <a:off x="0" y="0"/>
          <a:ext cx="0" cy="0"/>
          <a:chOff x="0" y="0"/>
          <a:chExt cx="0" cy="0"/>
        </a:xfrm>
      </p:grpSpPr>
      <p:sp>
        <p:nvSpPr>
          <p:cNvPr id="797" name="Google Shape;797;p48"/>
          <p:cNvSpPr txBox="1">
            <a:spLocks noGrp="1"/>
          </p:cNvSpPr>
          <p:nvPr>
            <p:ph type="title"/>
          </p:nvPr>
        </p:nvSpPr>
        <p:spPr>
          <a:xfrm>
            <a:off x="1750050" y="1620450"/>
            <a:ext cx="5643900" cy="10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21 million</a:t>
            </a:r>
            <a:endParaRPr/>
          </a:p>
        </p:txBody>
      </p:sp>
      <p:sp>
        <p:nvSpPr>
          <p:cNvPr id="798" name="Google Shape;798;p48"/>
          <p:cNvSpPr txBox="1">
            <a:spLocks noGrp="1"/>
          </p:cNvSpPr>
          <p:nvPr>
            <p:ph type="subTitle" idx="1"/>
          </p:nvPr>
        </p:nvSpPr>
        <p:spPr>
          <a:xfrm>
            <a:off x="1750050" y="2729550"/>
            <a:ext cx="5643900" cy="3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799" name="Google Shape;799;p48"/>
          <p:cNvGrpSpPr/>
          <p:nvPr/>
        </p:nvGrpSpPr>
        <p:grpSpPr>
          <a:xfrm>
            <a:off x="2153075" y="380988"/>
            <a:ext cx="5681225" cy="1369987"/>
            <a:chOff x="6022000" y="170563"/>
            <a:chExt cx="5681225" cy="1369987"/>
          </a:xfrm>
        </p:grpSpPr>
        <p:pic>
          <p:nvPicPr>
            <p:cNvPr id="800" name="Google Shape;800;p48"/>
            <p:cNvPicPr preferRelativeResize="0"/>
            <p:nvPr/>
          </p:nvPicPr>
          <p:blipFill rotWithShape="1">
            <a:blip r:embed="rId3">
              <a:alphaModFix/>
            </a:blip>
            <a:srcRect b="26356"/>
            <a:stretch/>
          </p:blipFill>
          <p:spPr>
            <a:xfrm>
              <a:off x="6022000" y="170563"/>
              <a:ext cx="1362151" cy="1010076"/>
            </a:xfrm>
            <a:prstGeom prst="rect">
              <a:avLst/>
            </a:prstGeom>
            <a:noFill/>
            <a:ln>
              <a:noFill/>
            </a:ln>
          </p:spPr>
        </p:pic>
        <p:pic>
          <p:nvPicPr>
            <p:cNvPr id="801" name="Google Shape;801;p48"/>
            <p:cNvPicPr preferRelativeResize="0"/>
            <p:nvPr/>
          </p:nvPicPr>
          <p:blipFill>
            <a:blip r:embed="rId4">
              <a:alphaModFix/>
            </a:blip>
            <a:stretch>
              <a:fillRect/>
            </a:stretch>
          </p:blipFill>
          <p:spPr>
            <a:xfrm>
              <a:off x="11422425" y="1318900"/>
              <a:ext cx="280800" cy="22164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50"/>
          <p:cNvSpPr txBox="1">
            <a:spLocks noGrp="1"/>
          </p:cNvSpPr>
          <p:nvPr>
            <p:ph type="title"/>
          </p:nvPr>
        </p:nvSpPr>
        <p:spPr>
          <a:xfrm>
            <a:off x="2347938" y="540000"/>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818" name="Google Shape;818;p50"/>
          <p:cNvSpPr txBox="1">
            <a:spLocks noGrp="1"/>
          </p:cNvSpPr>
          <p:nvPr>
            <p:ph type="subTitle" idx="1"/>
          </p:nvPr>
        </p:nvSpPr>
        <p:spPr>
          <a:xfrm>
            <a:off x="2347900" y="153665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100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819" name="Google Shape;819;p50"/>
          <p:cNvSpPr txBox="1"/>
          <p:nvPr/>
        </p:nvSpPr>
        <p:spPr>
          <a:xfrm>
            <a:off x="2496150" y="4125850"/>
            <a:ext cx="4151700" cy="260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Figtree"/>
                <a:ea typeface="Figtree"/>
                <a:cs typeface="Figtree"/>
                <a:sym typeface="Figtree"/>
              </a:rPr>
              <a:t>Please keep this slide for attribution</a:t>
            </a:r>
            <a:endParaRPr sz="1200">
              <a:solidFill>
                <a:schemeClr val="dk1"/>
              </a:solidFill>
              <a:latin typeface="Figtree"/>
              <a:ea typeface="Figtree"/>
              <a:cs typeface="Figtree"/>
              <a:sym typeface="Figtree"/>
            </a:endParaRPr>
          </a:p>
        </p:txBody>
      </p:sp>
      <p:grpSp>
        <p:nvGrpSpPr>
          <p:cNvPr id="820" name="Google Shape;820;p50"/>
          <p:cNvGrpSpPr/>
          <p:nvPr/>
        </p:nvGrpSpPr>
        <p:grpSpPr>
          <a:xfrm>
            <a:off x="3525099" y="2797549"/>
            <a:ext cx="672502" cy="670552"/>
            <a:chOff x="3525099" y="2797549"/>
            <a:chExt cx="672502" cy="670552"/>
          </a:xfrm>
        </p:grpSpPr>
        <p:pic>
          <p:nvPicPr>
            <p:cNvPr id="821" name="Google Shape;821;p50"/>
            <p:cNvPicPr preferRelativeResize="0"/>
            <p:nvPr/>
          </p:nvPicPr>
          <p:blipFill>
            <a:blip r:embed="rId3">
              <a:alphaModFix/>
            </a:blip>
            <a:stretch>
              <a:fillRect/>
            </a:stretch>
          </p:blipFill>
          <p:spPr>
            <a:xfrm>
              <a:off x="3525099" y="2797549"/>
              <a:ext cx="672502" cy="670552"/>
            </a:xfrm>
            <a:prstGeom prst="rect">
              <a:avLst/>
            </a:prstGeom>
            <a:noFill/>
            <a:ln>
              <a:noFill/>
            </a:ln>
          </p:spPr>
        </p:pic>
        <p:sp>
          <p:nvSpPr>
            <p:cNvPr id="822" name="Google Shape;822;p50"/>
            <p:cNvSpPr/>
            <p:nvPr/>
          </p:nvSpPr>
          <p:spPr>
            <a:xfrm>
              <a:off x="3688695" y="295979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50"/>
          <p:cNvGrpSpPr/>
          <p:nvPr/>
        </p:nvGrpSpPr>
        <p:grpSpPr>
          <a:xfrm>
            <a:off x="4235749" y="2797549"/>
            <a:ext cx="672502" cy="670552"/>
            <a:chOff x="4235749" y="2797549"/>
            <a:chExt cx="672502" cy="670552"/>
          </a:xfrm>
        </p:grpSpPr>
        <p:pic>
          <p:nvPicPr>
            <p:cNvPr id="824" name="Google Shape;824;p50"/>
            <p:cNvPicPr preferRelativeResize="0"/>
            <p:nvPr/>
          </p:nvPicPr>
          <p:blipFill>
            <a:blip r:embed="rId3">
              <a:alphaModFix/>
            </a:blip>
            <a:stretch>
              <a:fillRect/>
            </a:stretch>
          </p:blipFill>
          <p:spPr>
            <a:xfrm>
              <a:off x="4235749" y="2797549"/>
              <a:ext cx="672502" cy="670552"/>
            </a:xfrm>
            <a:prstGeom prst="rect">
              <a:avLst/>
            </a:prstGeom>
            <a:noFill/>
            <a:ln>
              <a:noFill/>
            </a:ln>
          </p:spPr>
        </p:pic>
        <p:grpSp>
          <p:nvGrpSpPr>
            <p:cNvPr id="825" name="Google Shape;825;p50"/>
            <p:cNvGrpSpPr/>
            <p:nvPr/>
          </p:nvGrpSpPr>
          <p:grpSpPr>
            <a:xfrm>
              <a:off x="4399117" y="2959990"/>
              <a:ext cx="346056" cy="345674"/>
              <a:chOff x="3303268" y="3817349"/>
              <a:chExt cx="346056" cy="345674"/>
            </a:xfrm>
          </p:grpSpPr>
          <p:sp>
            <p:nvSpPr>
              <p:cNvPr id="826" name="Google Shape;826;p5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 name="Google Shape;830;p50"/>
          <p:cNvGrpSpPr/>
          <p:nvPr/>
        </p:nvGrpSpPr>
        <p:grpSpPr>
          <a:xfrm>
            <a:off x="4946399" y="2797549"/>
            <a:ext cx="672502" cy="670552"/>
            <a:chOff x="4946399" y="2797549"/>
            <a:chExt cx="672502" cy="670552"/>
          </a:xfrm>
        </p:grpSpPr>
        <p:pic>
          <p:nvPicPr>
            <p:cNvPr id="831" name="Google Shape;831;p50"/>
            <p:cNvPicPr preferRelativeResize="0"/>
            <p:nvPr/>
          </p:nvPicPr>
          <p:blipFill>
            <a:blip r:embed="rId3">
              <a:alphaModFix/>
            </a:blip>
            <a:stretch>
              <a:fillRect/>
            </a:stretch>
          </p:blipFill>
          <p:spPr>
            <a:xfrm>
              <a:off x="4946399" y="2797549"/>
              <a:ext cx="672502" cy="670552"/>
            </a:xfrm>
            <a:prstGeom prst="rect">
              <a:avLst/>
            </a:prstGeom>
            <a:noFill/>
            <a:ln>
              <a:noFill/>
            </a:ln>
          </p:spPr>
        </p:pic>
        <p:grpSp>
          <p:nvGrpSpPr>
            <p:cNvPr id="832" name="Google Shape;832;p50"/>
            <p:cNvGrpSpPr/>
            <p:nvPr/>
          </p:nvGrpSpPr>
          <p:grpSpPr>
            <a:xfrm>
              <a:off x="5109631" y="2959990"/>
              <a:ext cx="346056" cy="345674"/>
              <a:chOff x="3752358" y="3817349"/>
              <a:chExt cx="346056" cy="345674"/>
            </a:xfrm>
          </p:grpSpPr>
          <p:sp>
            <p:nvSpPr>
              <p:cNvPr id="833" name="Google Shape;833;p5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381" name="Google Shape;381;p31"/>
          <p:cNvSpPr txBox="1">
            <a:spLocks noGrp="1"/>
          </p:cNvSpPr>
          <p:nvPr>
            <p:ph type="body" idx="1"/>
          </p:nvPr>
        </p:nvSpPr>
        <p:spPr>
          <a:xfrm>
            <a:off x="720000" y="1152475"/>
            <a:ext cx="77040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382" name="Google Shape;382;p31"/>
          <p:cNvGraphicFramePr/>
          <p:nvPr/>
        </p:nvGraphicFramePr>
        <p:xfrm>
          <a:off x="720000" y="1691025"/>
          <a:ext cx="7704000" cy="2169150"/>
        </p:xfrm>
        <a:graphic>
          <a:graphicData uri="http://schemas.openxmlformats.org/drawingml/2006/table">
            <a:tbl>
              <a:tblPr>
                <a:noFill/>
                <a:tableStyleId>{7925C13A-DAC6-4AF6-A2D1-03865E6EA3D8}</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b="1" u="sng">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Figtree"/>
                          <a:ea typeface="Figtree"/>
                          <a:cs typeface="Figtree"/>
                          <a:sym typeface="Figtree"/>
                        </a:rPr>
                        <a:t>To view this template correctly in PowerPoint, download and install the fonts we used</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b="1">
                          <a:solidFill>
                            <a:schemeClr val="dk1"/>
                          </a:solidFill>
                          <a:latin typeface="Figtree"/>
                          <a:ea typeface="Figtree"/>
                          <a:cs typeface="Figtree"/>
                          <a:sym typeface="Figtree"/>
                        </a:rPr>
                        <a:t> and </a:t>
                      </a: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000" b="1" u="sng">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Figtree"/>
                          <a:ea typeface="Figtree"/>
                          <a:cs typeface="Figtree"/>
                          <a:sym typeface="Figtree"/>
                        </a:rPr>
                        <a:t>An assortment of graphic resources that are suitable for use in this presentation</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Figtree"/>
                          <a:ea typeface="Figtree"/>
                          <a:cs typeface="Figtree"/>
                          <a:sym typeface="Figtree"/>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b="1" u="sng">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Figtree"/>
                          <a:ea typeface="Figtree"/>
                          <a:cs typeface="Figtree"/>
                          <a:sym typeface="Figtree"/>
                        </a:rPr>
                        <a:t>You must keep it so that proper credits for our design are given</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b="1" u="sng">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Figtree"/>
                          <a:ea typeface="Figtree"/>
                          <a:cs typeface="Figtree"/>
                          <a:sym typeface="Figtree"/>
                        </a:rPr>
                        <a:t>All the colors used in this presentation</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000" b="1">
                          <a:solidFill>
                            <a:schemeClr val="dk1"/>
                          </a:solidFill>
                          <a:latin typeface="Figtree"/>
                          <a:ea typeface="Figtree"/>
                          <a:cs typeface="Figtree"/>
                          <a:sym typeface="Figtree"/>
                        </a:rPr>
                        <a:t> and </a:t>
                      </a:r>
                      <a:r>
                        <a:rPr lang="en" sz="1000" b="1" u="sng">
                          <a:solidFill>
                            <a:schemeClr val="dk1"/>
                          </a:solidFill>
                          <a:latin typeface="Figtree"/>
                          <a:ea typeface="Figtree"/>
                          <a:cs typeface="Figtree"/>
                          <a:sym typeface="Figtree"/>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b="1" u="sng">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Figtree"/>
                          <a:ea typeface="Figtree"/>
                          <a:cs typeface="Figtree"/>
                          <a:sym typeface="Figtree"/>
                        </a:rPr>
                        <a:t>These can be used in the template, and their size and color can be edited</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Figtree"/>
                          <a:ea typeface="Figtree"/>
                          <a:cs typeface="Figtree"/>
                          <a:sym typeface="Figtree"/>
                        </a:rPr>
                        <a:t>Editable presentation theme </a:t>
                      </a:r>
                      <a:endParaRPr sz="1000" b="1">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Figtree"/>
                          <a:ea typeface="Figtree"/>
                          <a:cs typeface="Figtree"/>
                          <a:sym typeface="Figtree"/>
                        </a:rPr>
                        <a:t>You can edit the master slides easily. For more info, click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Figtree"/>
                        <a:ea typeface="Figtree"/>
                        <a:cs typeface="Figtree"/>
                        <a:sym typeface="Figtre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3" name="Google Shape;383;p31"/>
          <p:cNvSpPr txBox="1"/>
          <p:nvPr/>
        </p:nvSpPr>
        <p:spPr>
          <a:xfrm>
            <a:off x="713213" y="4057475"/>
            <a:ext cx="35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Figtree"/>
                <a:ea typeface="Figtree"/>
                <a:cs typeface="Figtree"/>
                <a:sym typeface="Figtree"/>
              </a:rPr>
              <a:t>For more info:</a:t>
            </a:r>
            <a:br>
              <a:rPr lang="en" sz="1000" b="1">
                <a:solidFill>
                  <a:schemeClr val="dk1"/>
                </a:solidFill>
                <a:latin typeface="Figtree"/>
                <a:ea typeface="Figtree"/>
                <a:cs typeface="Figtree"/>
                <a:sym typeface="Figtree"/>
              </a:rPr>
            </a:b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Figtree"/>
              <a:ea typeface="Figtree"/>
              <a:cs typeface="Figtree"/>
              <a:sym typeface="Figtree"/>
            </a:endParaRPr>
          </a:p>
        </p:txBody>
      </p:sp>
      <p:sp>
        <p:nvSpPr>
          <p:cNvPr id="384" name="Google Shape;384;p31"/>
          <p:cNvSpPr txBox="1"/>
          <p:nvPr/>
        </p:nvSpPr>
        <p:spPr>
          <a:xfrm>
            <a:off x="4910698" y="4057475"/>
            <a:ext cx="35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Figtree"/>
                <a:ea typeface="Figtree"/>
                <a:cs typeface="Figtree"/>
                <a:sym typeface="Figtree"/>
              </a:rPr>
              <a:t>You can visit our sister projects:</a:t>
            </a:r>
            <a:br>
              <a:rPr lang="en" sz="1000" b="1">
                <a:solidFill>
                  <a:schemeClr val="dk1"/>
                </a:solidFill>
                <a:latin typeface="Figtree"/>
                <a:ea typeface="Figtree"/>
                <a:cs typeface="Figtree"/>
                <a:sym typeface="Figtree"/>
              </a:rPr>
            </a:br>
            <a:r>
              <a:rPr lang="en" sz="1000" b="1" u="sng">
                <a:solidFill>
                  <a:schemeClr val="dk1"/>
                </a:solidFill>
                <a:latin typeface="Figtree"/>
                <a:ea typeface="Figtree"/>
                <a:cs typeface="Figtree"/>
                <a:sym typeface="Figtree"/>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latin typeface="Figtree"/>
                <a:ea typeface="Figtree"/>
                <a:cs typeface="Figtree"/>
                <a:sym typeface="Figtree"/>
              </a:rPr>
              <a:t> | </a:t>
            </a:r>
            <a:r>
              <a:rPr lang="en" sz="1000" b="1" u="sng">
                <a:solidFill>
                  <a:schemeClr val="dk1"/>
                </a:solidFill>
                <a:latin typeface="Figtree"/>
                <a:ea typeface="Figtree"/>
                <a:cs typeface="Figtree"/>
                <a:sym typeface="Figtree"/>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Figtree"/>
              <a:ea typeface="Figtree"/>
              <a:cs typeface="Figtree"/>
              <a:sym typeface="Figtre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32"/>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b="0"/>
          </a:p>
        </p:txBody>
      </p:sp>
      <p:sp>
        <p:nvSpPr>
          <p:cNvPr id="390" name="Google Shape;390;p32"/>
          <p:cNvSpPr txBox="1">
            <a:spLocks noGrp="1"/>
          </p:cNvSpPr>
          <p:nvPr>
            <p:ph type="subTitle" idx="1"/>
          </p:nvPr>
        </p:nvSpPr>
        <p:spPr>
          <a:xfrm>
            <a:off x="1287813" y="2195658"/>
            <a:ext cx="24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91" name="Google Shape;391;p32"/>
          <p:cNvSpPr txBox="1">
            <a:spLocks noGrp="1"/>
          </p:cNvSpPr>
          <p:nvPr>
            <p:ph type="subTitle" idx="2"/>
          </p:nvPr>
        </p:nvSpPr>
        <p:spPr>
          <a:xfrm>
            <a:off x="5390188" y="2195659"/>
            <a:ext cx="24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92" name="Google Shape;392;p32"/>
          <p:cNvSpPr txBox="1">
            <a:spLocks noGrp="1"/>
          </p:cNvSpPr>
          <p:nvPr>
            <p:ph type="subTitle" idx="3"/>
          </p:nvPr>
        </p:nvSpPr>
        <p:spPr>
          <a:xfrm>
            <a:off x="1287813" y="3865708"/>
            <a:ext cx="24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93" name="Google Shape;393;p32"/>
          <p:cNvSpPr txBox="1">
            <a:spLocks noGrp="1"/>
          </p:cNvSpPr>
          <p:nvPr>
            <p:ph type="subTitle" idx="4"/>
          </p:nvPr>
        </p:nvSpPr>
        <p:spPr>
          <a:xfrm>
            <a:off x="5390188" y="3865709"/>
            <a:ext cx="24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94" name="Google Shape;394;p32"/>
          <p:cNvSpPr txBox="1">
            <a:spLocks noGrp="1"/>
          </p:cNvSpPr>
          <p:nvPr>
            <p:ph type="title"/>
          </p:nvPr>
        </p:nvSpPr>
        <p:spPr>
          <a:xfrm>
            <a:off x="2154063" y="1270575"/>
            <a:ext cx="733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95" name="Google Shape;395;p32"/>
          <p:cNvSpPr txBox="1">
            <a:spLocks noGrp="1"/>
          </p:cNvSpPr>
          <p:nvPr>
            <p:ph type="title" idx="5"/>
          </p:nvPr>
        </p:nvSpPr>
        <p:spPr>
          <a:xfrm>
            <a:off x="2155113" y="2939450"/>
            <a:ext cx="7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6" name="Google Shape;396;p32"/>
          <p:cNvSpPr txBox="1">
            <a:spLocks noGrp="1"/>
          </p:cNvSpPr>
          <p:nvPr>
            <p:ph type="title" idx="6"/>
          </p:nvPr>
        </p:nvSpPr>
        <p:spPr>
          <a:xfrm>
            <a:off x="6257488" y="1271389"/>
            <a:ext cx="731400" cy="57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7" name="Google Shape;397;p32"/>
          <p:cNvSpPr txBox="1">
            <a:spLocks noGrp="1"/>
          </p:cNvSpPr>
          <p:nvPr>
            <p:ph type="title" idx="7"/>
          </p:nvPr>
        </p:nvSpPr>
        <p:spPr>
          <a:xfrm>
            <a:off x="6257488" y="2939452"/>
            <a:ext cx="731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8" name="Google Shape;398;p32"/>
          <p:cNvSpPr txBox="1">
            <a:spLocks noGrp="1"/>
          </p:cNvSpPr>
          <p:nvPr>
            <p:ph type="subTitle" idx="8"/>
          </p:nvPr>
        </p:nvSpPr>
        <p:spPr>
          <a:xfrm>
            <a:off x="1287813" y="1841850"/>
            <a:ext cx="24660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399" name="Google Shape;399;p32"/>
          <p:cNvSpPr txBox="1">
            <a:spLocks noGrp="1"/>
          </p:cNvSpPr>
          <p:nvPr>
            <p:ph type="subTitle" idx="9"/>
          </p:nvPr>
        </p:nvSpPr>
        <p:spPr>
          <a:xfrm>
            <a:off x="1287813" y="3512151"/>
            <a:ext cx="24660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400" name="Google Shape;400;p32"/>
          <p:cNvSpPr txBox="1">
            <a:spLocks noGrp="1"/>
          </p:cNvSpPr>
          <p:nvPr>
            <p:ph type="subTitle" idx="13"/>
          </p:nvPr>
        </p:nvSpPr>
        <p:spPr>
          <a:xfrm>
            <a:off x="5390188" y="1841850"/>
            <a:ext cx="24660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401" name="Google Shape;401;p32"/>
          <p:cNvSpPr txBox="1">
            <a:spLocks noGrp="1"/>
          </p:cNvSpPr>
          <p:nvPr>
            <p:ph type="subTitle" idx="14"/>
          </p:nvPr>
        </p:nvSpPr>
        <p:spPr>
          <a:xfrm>
            <a:off x="5390188" y="3512150"/>
            <a:ext cx="24660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33"/>
          <p:cNvSpPr txBox="1">
            <a:spLocks noGrp="1"/>
          </p:cNvSpPr>
          <p:nvPr>
            <p:ph type="subTitle" idx="1"/>
          </p:nvPr>
        </p:nvSpPr>
        <p:spPr>
          <a:xfrm>
            <a:off x="720076" y="1756350"/>
            <a:ext cx="37431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407" name="Google Shape;4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408" name="Google Shape;408;p33"/>
          <p:cNvSpPr txBox="1">
            <a:spLocks noGrp="1"/>
          </p:cNvSpPr>
          <p:nvPr>
            <p:ph type="subTitle" idx="2"/>
          </p:nvPr>
        </p:nvSpPr>
        <p:spPr>
          <a:xfrm>
            <a:off x="4680925" y="1756350"/>
            <a:ext cx="37431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sp>
        <p:nvSpPr>
          <p:cNvPr id="413" name="Google Shape;413;p34"/>
          <p:cNvSpPr txBox="1">
            <a:spLocks noGrp="1"/>
          </p:cNvSpPr>
          <p:nvPr>
            <p:ph type="subTitle" idx="1"/>
          </p:nvPr>
        </p:nvSpPr>
        <p:spPr>
          <a:xfrm>
            <a:off x="1397000" y="2645075"/>
            <a:ext cx="6350100" cy="89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14" name="Google Shape;414;p34"/>
          <p:cNvSpPr txBox="1">
            <a:spLocks noGrp="1"/>
          </p:cNvSpPr>
          <p:nvPr>
            <p:ph type="title"/>
          </p:nvPr>
        </p:nvSpPr>
        <p:spPr>
          <a:xfrm>
            <a:off x="1016100" y="1371600"/>
            <a:ext cx="7111800" cy="127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Name of the section</a:t>
            </a:r>
            <a:endParaRPr/>
          </a:p>
        </p:txBody>
      </p:sp>
      <p:sp>
        <p:nvSpPr>
          <p:cNvPr id="415" name="Google Shape;415;p34"/>
          <p:cNvSpPr txBox="1">
            <a:spLocks noGrp="1"/>
          </p:cNvSpPr>
          <p:nvPr>
            <p:ph type="title" idx="2"/>
          </p:nvPr>
        </p:nvSpPr>
        <p:spPr>
          <a:xfrm>
            <a:off x="3937800" y="455285"/>
            <a:ext cx="1268400" cy="98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sp>
        <p:nvSpPr>
          <p:cNvPr id="420" name="Google Shape;42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have a look</a:t>
            </a:r>
            <a:endParaRPr/>
          </a:p>
        </p:txBody>
      </p:sp>
      <p:sp>
        <p:nvSpPr>
          <p:cNvPr id="421" name="Google Shape;421;p35"/>
          <p:cNvSpPr txBox="1">
            <a:spLocks noGrp="1"/>
          </p:cNvSpPr>
          <p:nvPr>
            <p:ph type="subTitle" idx="1"/>
          </p:nvPr>
        </p:nvSpPr>
        <p:spPr>
          <a:xfrm>
            <a:off x="975900" y="1613575"/>
            <a:ext cx="71922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
        <p:nvSpPr>
          <p:cNvPr id="428" name="Google Shape;428;p36"/>
          <p:cNvSpPr txBox="1">
            <a:spLocks noGrp="1"/>
          </p:cNvSpPr>
          <p:nvPr>
            <p:ph type="body" idx="1"/>
          </p:nvPr>
        </p:nvSpPr>
        <p:spPr>
          <a:xfrm>
            <a:off x="726450" y="1782150"/>
            <a:ext cx="4383900" cy="21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marL="241300" lvl="0" indent="-215900" algn="l" rtl="0">
              <a:spcBef>
                <a:spcPts val="1600"/>
              </a:spcBef>
              <a:spcAft>
                <a:spcPts val="0"/>
              </a:spcAft>
              <a:buClr>
                <a:schemeClr val="dk1"/>
              </a:buClr>
              <a:buSzPts val="1400"/>
              <a:buChar char="●"/>
            </a:pPr>
            <a:r>
              <a:rPr lang="en">
                <a:solidFill>
                  <a:schemeClr val="dk1"/>
                </a:solidFill>
              </a:rPr>
              <a:t>They’re simple </a:t>
            </a:r>
            <a:endParaRPr>
              <a:solidFill>
                <a:schemeClr val="dk1"/>
              </a:solidFill>
            </a:endParaRPr>
          </a:p>
          <a:p>
            <a:pPr marL="241300" lvl="0" indent="-215900" algn="l" rtl="0">
              <a:spcBef>
                <a:spcPts val="0"/>
              </a:spcBef>
              <a:spcAft>
                <a:spcPts val="0"/>
              </a:spcAft>
              <a:buClr>
                <a:schemeClr val="dk1"/>
              </a:buClr>
              <a:buSzPts val="1400"/>
              <a:buChar char="●"/>
            </a:pPr>
            <a:r>
              <a:rPr lang="en">
                <a:solidFill>
                  <a:schemeClr val="dk1"/>
                </a:solidFill>
              </a:rPr>
              <a:t>You can organize your ideas clearly</a:t>
            </a:r>
            <a:endParaRPr>
              <a:solidFill>
                <a:schemeClr val="dk1"/>
              </a:solidFill>
            </a:endParaRPr>
          </a:p>
          <a:p>
            <a:pPr marL="241300" lvl="0" indent="-215900" algn="l" rtl="0">
              <a:spcBef>
                <a:spcPts val="0"/>
              </a:spcBef>
              <a:spcAft>
                <a:spcPts val="0"/>
              </a:spcAft>
              <a:buClr>
                <a:schemeClr val="dk1"/>
              </a:buClr>
              <a:buSzPts val="1400"/>
              <a:buChar char="●"/>
            </a:pPr>
            <a:r>
              <a:rPr lang="en">
                <a:solidFill>
                  <a:schemeClr val="dk1"/>
                </a:solidFill>
              </a:rPr>
              <a:t>You’ll never forget to buy milk!</a:t>
            </a:r>
            <a:endParaRPr>
              <a:solidFill>
                <a:schemeClr val="dk1"/>
              </a:solidFill>
            </a:endParaRPr>
          </a:p>
          <a:p>
            <a:pPr marL="0" lvl="0" indent="0" algn="l" rtl="0">
              <a:spcBef>
                <a:spcPts val="1600"/>
              </a:spcBef>
              <a:spcAft>
                <a:spcPts val="1600"/>
              </a:spcAft>
              <a:buNone/>
            </a:pPr>
            <a:r>
              <a:rPr lang="en"/>
              <a:t>You can replace the image. Just right-click on it and select “Replace image”</a:t>
            </a:r>
            <a:endParaRPr/>
          </a:p>
        </p:txBody>
      </p:sp>
      <p:sp>
        <p:nvSpPr>
          <p:cNvPr id="2" name="Рисунок 1"/>
          <p:cNvSpPr>
            <a:spLocks noGrp="1"/>
          </p:cNvSpPr>
          <p:nvPr>
            <p:ph type="pic" idx="2"/>
          </p:nvPr>
        </p:nvSpPr>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434" name="Google Shape;434;p37"/>
          <p:cNvSpPr txBox="1">
            <a:spLocks noGrp="1"/>
          </p:cNvSpPr>
          <p:nvPr>
            <p:ph type="subTitle" idx="3"/>
          </p:nvPr>
        </p:nvSpPr>
        <p:spPr>
          <a:xfrm>
            <a:off x="1351513" y="3037926"/>
            <a:ext cx="2786100" cy="11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435" name="Google Shape;435;p37"/>
          <p:cNvSpPr txBox="1">
            <a:spLocks noGrp="1"/>
          </p:cNvSpPr>
          <p:nvPr>
            <p:ph type="subTitle" idx="4"/>
          </p:nvPr>
        </p:nvSpPr>
        <p:spPr>
          <a:xfrm>
            <a:off x="5006388" y="3037926"/>
            <a:ext cx="2786100" cy="11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is the second-brightest natural object in the night sky</a:t>
            </a:r>
            <a:endParaRPr/>
          </a:p>
        </p:txBody>
      </p:sp>
      <p:sp>
        <p:nvSpPr>
          <p:cNvPr id="436" name="Google Shape;436;p37"/>
          <p:cNvSpPr txBox="1">
            <a:spLocks noGrp="1"/>
          </p:cNvSpPr>
          <p:nvPr>
            <p:ph type="subTitle" idx="1"/>
          </p:nvPr>
        </p:nvSpPr>
        <p:spPr>
          <a:xfrm>
            <a:off x="1351513" y="2672125"/>
            <a:ext cx="2786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37" name="Google Shape;437;p37"/>
          <p:cNvSpPr txBox="1">
            <a:spLocks noGrp="1"/>
          </p:cNvSpPr>
          <p:nvPr>
            <p:ph type="subTitle" idx="2"/>
          </p:nvPr>
        </p:nvSpPr>
        <p:spPr>
          <a:xfrm>
            <a:off x="5006388" y="2672125"/>
            <a:ext cx="27861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pic>
        <p:nvPicPr>
          <p:cNvPr id="438" name="Google Shape;438;p37"/>
          <p:cNvPicPr preferRelativeResize="0"/>
          <p:nvPr/>
        </p:nvPicPr>
        <p:blipFill>
          <a:blip r:embed="rId3">
            <a:alphaModFix/>
          </a:blip>
          <a:stretch>
            <a:fillRect/>
          </a:stretch>
        </p:blipFill>
        <p:spPr>
          <a:xfrm>
            <a:off x="5814242" y="1345675"/>
            <a:ext cx="1170417" cy="1166998"/>
          </a:xfrm>
          <a:prstGeom prst="rect">
            <a:avLst/>
          </a:prstGeom>
          <a:noFill/>
          <a:ln>
            <a:noFill/>
          </a:ln>
        </p:spPr>
      </p:pic>
      <p:pic>
        <p:nvPicPr>
          <p:cNvPr id="439" name="Google Shape;439;p37"/>
          <p:cNvPicPr preferRelativeResize="0"/>
          <p:nvPr/>
        </p:nvPicPr>
        <p:blipFill>
          <a:blip r:embed="rId3">
            <a:alphaModFix/>
          </a:blip>
          <a:stretch>
            <a:fillRect/>
          </a:stretch>
        </p:blipFill>
        <p:spPr>
          <a:xfrm>
            <a:off x="2159367" y="1345675"/>
            <a:ext cx="1170417" cy="1166998"/>
          </a:xfrm>
          <a:prstGeom prst="rect">
            <a:avLst/>
          </a:prstGeom>
          <a:noFill/>
          <a:ln>
            <a:noFill/>
          </a:ln>
        </p:spPr>
      </p:pic>
      <p:grpSp>
        <p:nvGrpSpPr>
          <p:cNvPr id="440" name="Google Shape;440;p37"/>
          <p:cNvGrpSpPr/>
          <p:nvPr/>
        </p:nvGrpSpPr>
        <p:grpSpPr>
          <a:xfrm>
            <a:off x="2455862" y="1642845"/>
            <a:ext cx="577441" cy="572701"/>
            <a:chOff x="1951149" y="2885202"/>
            <a:chExt cx="370368" cy="367328"/>
          </a:xfrm>
        </p:grpSpPr>
        <p:sp>
          <p:nvSpPr>
            <p:cNvPr id="441" name="Google Shape;441;p37"/>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7"/>
          <p:cNvGrpSpPr/>
          <p:nvPr/>
        </p:nvGrpSpPr>
        <p:grpSpPr>
          <a:xfrm>
            <a:off x="6167754" y="1642851"/>
            <a:ext cx="463399" cy="572688"/>
            <a:chOff x="6926637" y="2886738"/>
            <a:chExt cx="297184" cy="367296"/>
          </a:xfrm>
        </p:grpSpPr>
        <p:sp>
          <p:nvSpPr>
            <p:cNvPr id="445" name="Google Shape;445;p37"/>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3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453" name="Google Shape;453;p38"/>
          <p:cNvSpPr txBox="1">
            <a:spLocks noGrp="1"/>
          </p:cNvSpPr>
          <p:nvPr>
            <p:ph type="subTitle" idx="1"/>
          </p:nvPr>
        </p:nvSpPr>
        <p:spPr>
          <a:xfrm>
            <a:off x="720000" y="2890298"/>
            <a:ext cx="2641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54" name="Google Shape;454;p38"/>
          <p:cNvSpPr txBox="1">
            <a:spLocks noGrp="1"/>
          </p:cNvSpPr>
          <p:nvPr>
            <p:ph type="subTitle" idx="2"/>
          </p:nvPr>
        </p:nvSpPr>
        <p:spPr>
          <a:xfrm>
            <a:off x="3251100" y="3598998"/>
            <a:ext cx="2641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55" name="Google Shape;455;p38"/>
          <p:cNvSpPr txBox="1">
            <a:spLocks noGrp="1"/>
          </p:cNvSpPr>
          <p:nvPr>
            <p:ph type="subTitle" idx="3"/>
          </p:nvPr>
        </p:nvSpPr>
        <p:spPr>
          <a:xfrm>
            <a:off x="5788975" y="2890298"/>
            <a:ext cx="2641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56" name="Google Shape;456;p38"/>
          <p:cNvSpPr txBox="1">
            <a:spLocks noGrp="1"/>
          </p:cNvSpPr>
          <p:nvPr>
            <p:ph type="subTitle" idx="4"/>
          </p:nvPr>
        </p:nvSpPr>
        <p:spPr>
          <a:xfrm>
            <a:off x="720000" y="2524497"/>
            <a:ext cx="26418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57" name="Google Shape;457;p38"/>
          <p:cNvSpPr txBox="1">
            <a:spLocks noGrp="1"/>
          </p:cNvSpPr>
          <p:nvPr>
            <p:ph type="subTitle" idx="5"/>
          </p:nvPr>
        </p:nvSpPr>
        <p:spPr>
          <a:xfrm>
            <a:off x="5788975" y="2524497"/>
            <a:ext cx="26418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58" name="Google Shape;458;p38"/>
          <p:cNvSpPr txBox="1">
            <a:spLocks noGrp="1"/>
          </p:cNvSpPr>
          <p:nvPr>
            <p:ph type="subTitle" idx="6"/>
          </p:nvPr>
        </p:nvSpPr>
        <p:spPr>
          <a:xfrm>
            <a:off x="3251100" y="3233197"/>
            <a:ext cx="26418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pic>
        <p:nvPicPr>
          <p:cNvPr id="459" name="Google Shape;459;p38"/>
          <p:cNvPicPr preferRelativeResize="0"/>
          <p:nvPr/>
        </p:nvPicPr>
        <p:blipFill>
          <a:blip r:embed="rId3">
            <a:alphaModFix/>
          </a:blip>
          <a:stretch>
            <a:fillRect/>
          </a:stretch>
        </p:blipFill>
        <p:spPr>
          <a:xfrm>
            <a:off x="1455692" y="1052713"/>
            <a:ext cx="1170417" cy="1166998"/>
          </a:xfrm>
          <a:prstGeom prst="rect">
            <a:avLst/>
          </a:prstGeom>
          <a:noFill/>
          <a:ln>
            <a:noFill/>
          </a:ln>
        </p:spPr>
      </p:pic>
      <p:pic>
        <p:nvPicPr>
          <p:cNvPr id="460" name="Google Shape;460;p38"/>
          <p:cNvPicPr preferRelativeResize="0"/>
          <p:nvPr/>
        </p:nvPicPr>
        <p:blipFill>
          <a:blip r:embed="rId3">
            <a:alphaModFix/>
          </a:blip>
          <a:stretch>
            <a:fillRect/>
          </a:stretch>
        </p:blipFill>
        <p:spPr>
          <a:xfrm>
            <a:off x="3986792" y="1761400"/>
            <a:ext cx="1170417" cy="1166998"/>
          </a:xfrm>
          <a:prstGeom prst="rect">
            <a:avLst/>
          </a:prstGeom>
          <a:noFill/>
          <a:ln>
            <a:noFill/>
          </a:ln>
        </p:spPr>
      </p:pic>
      <p:pic>
        <p:nvPicPr>
          <p:cNvPr id="461" name="Google Shape;461;p38"/>
          <p:cNvPicPr preferRelativeResize="0"/>
          <p:nvPr/>
        </p:nvPicPr>
        <p:blipFill>
          <a:blip r:embed="rId3">
            <a:alphaModFix/>
          </a:blip>
          <a:stretch>
            <a:fillRect/>
          </a:stretch>
        </p:blipFill>
        <p:spPr>
          <a:xfrm>
            <a:off x="6524667" y="1052713"/>
            <a:ext cx="1170417" cy="1166998"/>
          </a:xfrm>
          <a:prstGeom prst="rect">
            <a:avLst/>
          </a:prstGeom>
          <a:noFill/>
          <a:ln>
            <a:noFill/>
          </a:ln>
        </p:spPr>
      </p:pic>
      <p:grpSp>
        <p:nvGrpSpPr>
          <p:cNvPr id="462" name="Google Shape;462;p38"/>
          <p:cNvGrpSpPr/>
          <p:nvPr/>
        </p:nvGrpSpPr>
        <p:grpSpPr>
          <a:xfrm>
            <a:off x="1809623" y="1370576"/>
            <a:ext cx="462555" cy="572713"/>
            <a:chOff x="2795053" y="3352594"/>
            <a:chExt cx="288448" cy="357120"/>
          </a:xfrm>
        </p:grpSpPr>
        <p:sp>
          <p:nvSpPr>
            <p:cNvPr id="463" name="Google Shape;463;p38"/>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8"/>
          <p:cNvGrpSpPr/>
          <p:nvPr/>
        </p:nvGrpSpPr>
        <p:grpSpPr>
          <a:xfrm>
            <a:off x="4369414" y="2058570"/>
            <a:ext cx="411959" cy="572702"/>
            <a:chOff x="3910637" y="3352690"/>
            <a:chExt cx="256800" cy="357024"/>
          </a:xfrm>
        </p:grpSpPr>
        <p:sp>
          <p:nvSpPr>
            <p:cNvPr id="473" name="Google Shape;473;p38"/>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8"/>
          <p:cNvGrpSpPr/>
          <p:nvPr/>
        </p:nvGrpSpPr>
        <p:grpSpPr>
          <a:xfrm>
            <a:off x="6819073" y="1370467"/>
            <a:ext cx="581601" cy="572686"/>
            <a:chOff x="6895373" y="1502578"/>
            <a:chExt cx="348640" cy="343296"/>
          </a:xfrm>
        </p:grpSpPr>
        <p:sp>
          <p:nvSpPr>
            <p:cNvPr id="477" name="Google Shape;477;p38"/>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pring Woods by Slidesgo">
  <a:themeElements>
    <a:clrScheme name="Simple Light">
      <a:dk1>
        <a:srgbClr val="394644"/>
      </a:dk1>
      <a:lt1>
        <a:srgbClr val="FFFDF9"/>
      </a:lt1>
      <a:dk2>
        <a:srgbClr val="DBECCD"/>
      </a:dk2>
      <a:lt2>
        <a:srgbClr val="D8E191"/>
      </a:lt2>
      <a:accent1>
        <a:srgbClr val="A1CD97"/>
      </a:accent1>
      <a:accent2>
        <a:srgbClr val="4E9184"/>
      </a:accent2>
      <a:accent3>
        <a:srgbClr val="D6EDEE"/>
      </a:accent3>
      <a:accent4>
        <a:srgbClr val="39669A"/>
      </a:accent4>
      <a:accent5>
        <a:srgbClr val="D28096"/>
      </a:accent5>
      <a:accent6>
        <a:srgbClr val="FCC4D2"/>
      </a:accent6>
      <a:hlink>
        <a:srgbClr val="3946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977</Words>
  <Application>Microsoft Office PowerPoint</Application>
  <PresentationFormat>Экран (16:9)</PresentationFormat>
  <Paragraphs>138</Paragraphs>
  <Slides>19</Slides>
  <Notes>19</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19</vt:i4>
      </vt:variant>
    </vt:vector>
  </HeadingPairs>
  <TitlesOfParts>
    <vt:vector size="28" baseType="lpstr">
      <vt:lpstr>Raleway</vt:lpstr>
      <vt:lpstr>Nunito</vt:lpstr>
      <vt:lpstr>Darker Grotesque SemiBold</vt:lpstr>
      <vt:lpstr>Albert Sans</vt:lpstr>
      <vt:lpstr>Figtree</vt:lpstr>
      <vt:lpstr>Gowun Dodum</vt:lpstr>
      <vt:lpstr>Signika Negative</vt:lpstr>
      <vt:lpstr>Arial</vt:lpstr>
      <vt:lpstr>Spring Woods by Slidesgo</vt:lpstr>
      <vt:lpstr>Spring Woods</vt:lpstr>
      <vt:lpstr>Contents of this template</vt:lpstr>
      <vt:lpstr>Table of contents</vt:lpstr>
      <vt:lpstr>Introduction</vt:lpstr>
      <vt:lpstr>Name of the section</vt:lpstr>
      <vt:lpstr>Let’s have a look</vt:lpstr>
      <vt:lpstr>The slide title goes here!</vt:lpstr>
      <vt:lpstr>Two ideas</vt:lpstr>
      <vt:lpstr>Three ideas</vt:lpstr>
      <vt:lpstr>Six different ideas</vt:lpstr>
      <vt:lpstr>Awesome words</vt:lpstr>
      <vt:lpstr>Product demo</vt:lpstr>
      <vt:lpstr>This is a map</vt:lpstr>
      <vt:lpstr>Our history</vt:lpstr>
      <vt:lpstr>You can use an infographic</vt:lpstr>
      <vt:lpstr>This is a table</vt:lpstr>
      <vt:lpstr>This is a graph</vt:lpstr>
      <vt:lpstr>21 million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Woods</dc:title>
  <cp:lastModifiedBy>я</cp:lastModifiedBy>
  <cp:revision>1</cp:revision>
  <dcterms:modified xsi:type="dcterms:W3CDTF">2026-02-19T09:06:52Z</dcterms:modified>
</cp:coreProperties>
</file>